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media/image53.jpeg" ContentType="image/jpeg"/>
  <Override PartName="/ppt/media/image1.jpeg" ContentType="image/jpeg"/>
  <Override PartName="/ppt/media/image28.png" ContentType="image/png"/>
  <Override PartName="/ppt/media/image3.png" ContentType="image/png"/>
  <Override PartName="/ppt/media/image58.png" ContentType="image/png"/>
  <Override PartName="/ppt/media/image56.jpeg" ContentType="image/jpeg"/>
  <Override PartName="/ppt/media/image2.png" ContentType="image/png"/>
  <Override PartName="/ppt/media/image70.png" ContentType="image/png"/>
  <Override PartName="/ppt/media/image4.png" ContentType="image/png"/>
  <Override PartName="/ppt/media/image71.png" ContentType="image/png"/>
  <Override PartName="/ppt/media/image5.png" ContentType="image/png"/>
  <Override PartName="/ppt/media/image8.jpeg" ContentType="image/jpeg"/>
  <Override PartName="/ppt/media/image41.png" ContentType="image/png"/>
  <Override PartName="/ppt/media/image6.png" ContentType="image/png"/>
  <Override PartName="/ppt/media/image31.png" ContentType="image/png"/>
  <Override PartName="/ppt/media/image7.jpeg" ContentType="image/jpeg"/>
  <Override PartName="/ppt/media/image59.jpeg" ContentType="image/jpeg"/>
  <Override PartName="/ppt/media/image9.jpeg" ContentType="image/jpeg"/>
  <Override PartName="/ppt/media/image10.jpeg" ContentType="image/jpeg"/>
  <Override PartName="/ppt/media/image66.png" ContentType="image/png"/>
  <Override PartName="/ppt/media/image11.jpeg" ContentType="image/jpe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9.png" ContentType="image/png"/>
  <Override PartName="/ppt/media/image30.png" ContentType="image/png"/>
  <Override PartName="/ppt/media/image32.png" ContentType="image/png"/>
  <Override PartName="/ppt/media/image33.png" ContentType="image/png"/>
  <Override PartName="/ppt/media/image34.png" ContentType="image/png"/>
  <Override PartName="/ppt/media/image35.png" ContentType="image/png"/>
  <Override PartName="/ppt/media/image37.jpeg" ContentType="image/jpeg"/>
  <Override PartName="/ppt/media/image36.png" ContentType="image/png"/>
  <Override PartName="/ppt/media/image38.png" ContentType="image/png"/>
  <Override PartName="/ppt/media/image54.jpeg" ContentType="image/jpeg"/>
  <Override PartName="/ppt/media/image39.png" ContentType="image/png"/>
  <Override PartName="/ppt/media/image40.png" ContentType="image/png"/>
  <Override PartName="/ppt/media/image42.png" ContentType="image/png"/>
  <Override PartName="/ppt/media/image43.png" ContentType="image/png"/>
  <Override PartName="/ppt/media/image49.jpeg" ContentType="image/jpeg"/>
  <Override PartName="/ppt/media/image44.png" ContentType="image/png"/>
  <Override PartName="/ppt/media/image45.png" ContentType="image/png"/>
  <Override PartName="/ppt/media/image46.png" ContentType="image/png"/>
  <Override PartName="/ppt/media/image47.png" ContentType="image/png"/>
  <Override PartName="/ppt/media/image48.png" ContentType="image/png"/>
  <Override PartName="/ppt/media/image50.png" ContentType="image/png"/>
  <Override PartName="/ppt/media/image51.jpeg" ContentType="image/jpeg"/>
  <Override PartName="/ppt/media/image52.png" ContentType="image/png"/>
  <Override PartName="/ppt/media/image55.png" ContentType="image/png"/>
  <Override PartName="/ppt/media/image57.jpeg" ContentType="image/jpe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jpeg" ContentType="image/jpeg"/>
  <Override PartName="/ppt/media/image67.png" ContentType="image/png"/>
  <Override PartName="/ppt/media/image68.png" ContentType="image/png"/>
  <Override PartName="/ppt/media/image69.jpeg" ContentType="image/jpeg"/>
  <Override PartName="/ppt/media/image72.jpeg" ContentType="image/jpeg"/>
  <Override PartName="/ppt/media/image73.jpeg" ContentType="image/jpeg"/>
  <Override PartName="/ppt/media/image74.png" ContentType="image/png"/>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x="9144000" cy="6858000"/>
  <p:notesSz cx="6669087" cy="97536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fr-FR" sz="1800" spc="-1" strike="noStrike">
                <a:solidFill>
                  <a:srgbClr val="000000"/>
                </a:solidFill>
                <a:latin typeface="Calibri"/>
              </a:rPr>
              <a:t>Click to move the slide</a:t>
            </a:r>
            <a:endParaRPr b="0" lang="fr-FR" sz="1800" spc="-1" strike="noStrike">
              <a:solidFill>
                <a:srgbClr val="000000"/>
              </a:solidFill>
              <a:latin typeface="Calibri"/>
            </a:endParaRPr>
          </a:p>
        </p:txBody>
      </p:sp>
      <p:sp>
        <p:nvSpPr>
          <p:cNvPr id="124" name="PlaceHolder 2"/>
          <p:cNvSpPr>
            <a:spLocks noGrp="1"/>
          </p:cNvSpPr>
          <p:nvPr>
            <p:ph type="body"/>
          </p:nvPr>
        </p:nvSpPr>
        <p:spPr>
          <a:xfrm>
            <a:off x="756000" y="5078520"/>
            <a:ext cx="6047640" cy="4811040"/>
          </a:xfrm>
          <a:prstGeom prst="rect">
            <a:avLst/>
          </a:prstGeom>
        </p:spPr>
        <p:txBody>
          <a:bodyPr lIns="0" rIns="0" tIns="0" bIns="0">
            <a:noAutofit/>
          </a:bodyPr>
          <a:p>
            <a:r>
              <a:rPr b="0" lang="fr-BE" sz="2000" spc="-1" strike="noStrike">
                <a:latin typeface="Arial"/>
              </a:rPr>
              <a:t>Click to edit the notes format</a:t>
            </a:r>
            <a:endParaRPr b="0" lang="fr-BE" sz="2000" spc="-1" strike="noStrike">
              <a:latin typeface="Arial"/>
            </a:endParaRPr>
          </a:p>
        </p:txBody>
      </p:sp>
      <p:sp>
        <p:nvSpPr>
          <p:cNvPr id="125" name="PlaceHolder 3"/>
          <p:cNvSpPr>
            <a:spLocks noGrp="1"/>
          </p:cNvSpPr>
          <p:nvPr>
            <p:ph type="hdr"/>
          </p:nvPr>
        </p:nvSpPr>
        <p:spPr>
          <a:xfrm>
            <a:off x="0" y="0"/>
            <a:ext cx="3280680" cy="534240"/>
          </a:xfrm>
          <a:prstGeom prst="rect">
            <a:avLst/>
          </a:prstGeom>
        </p:spPr>
        <p:txBody>
          <a:bodyPr lIns="0" rIns="0" tIns="0" bIns="0">
            <a:noAutofit/>
          </a:bodyPr>
          <a:p>
            <a:r>
              <a:rPr b="0" lang="fr-BE" sz="1400" spc="-1" strike="noStrike">
                <a:latin typeface="Times New Roman"/>
              </a:rPr>
              <a:t>&lt;header&gt;</a:t>
            </a:r>
            <a:endParaRPr b="0" lang="fr-BE" sz="1400" spc="-1" strike="noStrike">
              <a:latin typeface="Times New Roman"/>
            </a:endParaRPr>
          </a:p>
        </p:txBody>
      </p:sp>
      <p:sp>
        <p:nvSpPr>
          <p:cNvPr id="126" name="PlaceHolder 4"/>
          <p:cNvSpPr>
            <a:spLocks noGrp="1"/>
          </p:cNvSpPr>
          <p:nvPr>
            <p:ph type="dt"/>
          </p:nvPr>
        </p:nvSpPr>
        <p:spPr>
          <a:xfrm>
            <a:off x="4278960" y="0"/>
            <a:ext cx="3280680" cy="534240"/>
          </a:xfrm>
          <a:prstGeom prst="rect">
            <a:avLst/>
          </a:prstGeom>
        </p:spPr>
        <p:txBody>
          <a:bodyPr lIns="0" rIns="0" tIns="0" bIns="0">
            <a:noAutofit/>
          </a:bodyPr>
          <a:p>
            <a:pPr algn="r"/>
            <a:r>
              <a:rPr b="0" lang="fr-BE" sz="1400" spc="-1" strike="noStrike">
                <a:latin typeface="Times New Roman"/>
              </a:rPr>
              <a:t>&lt;date/time&gt;</a:t>
            </a:r>
            <a:endParaRPr b="0" lang="fr-BE" sz="1400" spc="-1" strike="noStrike">
              <a:latin typeface="Times New Roman"/>
            </a:endParaRPr>
          </a:p>
        </p:txBody>
      </p:sp>
      <p:sp>
        <p:nvSpPr>
          <p:cNvPr id="127" name="PlaceHolder 5"/>
          <p:cNvSpPr>
            <a:spLocks noGrp="1"/>
          </p:cNvSpPr>
          <p:nvPr>
            <p:ph type="ftr"/>
          </p:nvPr>
        </p:nvSpPr>
        <p:spPr>
          <a:xfrm>
            <a:off x="0" y="10157400"/>
            <a:ext cx="3280680" cy="534240"/>
          </a:xfrm>
          <a:prstGeom prst="rect">
            <a:avLst/>
          </a:prstGeom>
        </p:spPr>
        <p:txBody>
          <a:bodyPr lIns="0" rIns="0" tIns="0" bIns="0" anchor="b">
            <a:noAutofit/>
          </a:bodyPr>
          <a:p>
            <a:r>
              <a:rPr b="0" lang="fr-BE" sz="1400" spc="-1" strike="noStrike">
                <a:latin typeface="Times New Roman"/>
              </a:rPr>
              <a:t>&lt;footer&gt;</a:t>
            </a:r>
            <a:endParaRPr b="0" lang="fr-BE" sz="1400" spc="-1" strike="noStrike">
              <a:latin typeface="Times New Roman"/>
            </a:endParaRPr>
          </a:p>
        </p:txBody>
      </p:sp>
      <p:sp>
        <p:nvSpPr>
          <p:cNvPr id="128"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425B000C-C1BB-403D-AB70-20C3E533646C}" type="slidenum">
              <a:rPr b="0" lang="fr-BE" sz="1400" spc="-1" strike="noStrike">
                <a:latin typeface="Times New Roman"/>
              </a:rPr>
              <a:t>&lt;number&gt;</a:t>
            </a:fld>
            <a:endParaRPr b="0" lang="fr-BE"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7" name="PlaceHolder 1"/>
          <p:cNvSpPr>
            <a:spLocks noGrp="1"/>
          </p:cNvSpPr>
          <p:nvPr>
            <p:ph type="sldImg"/>
          </p:nvPr>
        </p:nvSpPr>
        <p:spPr>
          <a:xfrm>
            <a:off x="1139760" y="1219320"/>
            <a:ext cx="4389120" cy="3292200"/>
          </a:xfrm>
          <a:prstGeom prst="rect">
            <a:avLst/>
          </a:prstGeom>
        </p:spPr>
      </p:sp>
      <p:sp>
        <p:nvSpPr>
          <p:cNvPr id="698" name="PlaceHolder 2"/>
          <p:cNvSpPr>
            <a:spLocks noGrp="1"/>
          </p:cNvSpPr>
          <p:nvPr>
            <p:ph type="body"/>
          </p:nvPr>
        </p:nvSpPr>
        <p:spPr>
          <a:xfrm>
            <a:off x="667080" y="4694040"/>
            <a:ext cx="5334840" cy="3840120"/>
          </a:xfrm>
          <a:prstGeom prst="rect">
            <a:avLst/>
          </a:prstGeom>
        </p:spPr>
        <p:txBody>
          <a:bodyPr>
            <a:noAutofit/>
          </a:bodyPr>
          <a:p>
            <a:endParaRPr b="0" lang="fr-BE" sz="2000" spc="-1" strike="noStrike">
              <a:latin typeface="Arial"/>
            </a:endParaRPr>
          </a:p>
        </p:txBody>
      </p:sp>
      <p:sp>
        <p:nvSpPr>
          <p:cNvPr id="699"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451B732A-6B6A-4F62-8EB8-AF2DB8C92343}"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4" name="PlaceHolder 1"/>
          <p:cNvSpPr>
            <a:spLocks noGrp="1"/>
          </p:cNvSpPr>
          <p:nvPr>
            <p:ph type="sldImg"/>
          </p:nvPr>
        </p:nvSpPr>
        <p:spPr>
          <a:xfrm>
            <a:off x="1139760" y="1219320"/>
            <a:ext cx="4389120" cy="3292200"/>
          </a:xfrm>
          <a:prstGeom prst="rect">
            <a:avLst/>
          </a:prstGeom>
        </p:spPr>
      </p:sp>
      <p:sp>
        <p:nvSpPr>
          <p:cNvPr id="725"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IE" sz="2000" spc="-1" strike="noStrike">
                <a:latin typeface="Arial"/>
              </a:rPr>
              <a:t>De Europese Unie  is opgericht om een einde te maken aan de veelvuldige en bloederige oorlogen tussen buurlanden, die uitmondden in de Tweede Wereldoorlog. </a:t>
            </a:r>
            <a:endParaRPr b="0" lang="fr-BE" sz="2000" spc="-1" strike="noStrike">
              <a:latin typeface="Arial"/>
            </a:endParaRPr>
          </a:p>
          <a:p>
            <a:pPr marL="216000" indent="-216000">
              <a:lnSpc>
                <a:spcPct val="100000"/>
              </a:lnSpc>
            </a:pPr>
            <a:r>
              <a:rPr b="0" lang="en-IE" sz="2000" spc="-1" strike="noStrike">
                <a:latin typeface="Arial"/>
              </a:rPr>
              <a:t>Vanaf 1950 begon de Europese Gemeenschap voor Kolen en Staal  Europese landen op economisch en politiek vlak te verenigen om langdurige vrede te waarborgen.</a:t>
            </a:r>
            <a:endParaRPr b="0" lang="fr-BE" sz="2000" spc="-1" strike="noStrike">
              <a:latin typeface="Arial"/>
            </a:endParaRPr>
          </a:p>
          <a:p>
            <a:pPr marL="216000" indent="-216000">
              <a:lnSpc>
                <a:spcPct val="100000"/>
              </a:lnSpc>
            </a:pPr>
            <a:endParaRPr b="0" lang="fr-BE" sz="2000" spc="-1" strike="noStrike">
              <a:latin typeface="Arial"/>
            </a:endParaRPr>
          </a:p>
          <a:p>
            <a:pPr marL="216000" indent="-216000">
              <a:lnSpc>
                <a:spcPct val="100000"/>
              </a:lnSpc>
            </a:pPr>
            <a:r>
              <a:rPr b="0" lang="en-IE" sz="2000" spc="-1" strike="noStrike">
                <a:latin typeface="Arial"/>
              </a:rPr>
              <a:t>De landen die de Europese Unie hebben opgericht zijn:</a:t>
            </a:r>
            <a:endParaRPr b="0" lang="fr-BE" sz="2000" spc="-1" strike="noStrike">
              <a:latin typeface="Arial"/>
            </a:endParaRPr>
          </a:p>
          <a:p>
            <a:pPr marL="171360" indent="-171000">
              <a:lnSpc>
                <a:spcPct val="100000"/>
              </a:lnSpc>
              <a:buClr>
                <a:srgbClr val="000000"/>
              </a:buClr>
              <a:buFont typeface="Arial"/>
              <a:buChar char="•"/>
            </a:pPr>
            <a:r>
              <a:rPr b="0" lang="en-IE" sz="2000" spc="-1" strike="noStrike">
                <a:latin typeface="Arial"/>
              </a:rPr>
              <a:t>België</a:t>
            </a:r>
            <a:endParaRPr b="0" lang="fr-BE" sz="2000" spc="-1" strike="noStrike">
              <a:latin typeface="Arial"/>
            </a:endParaRPr>
          </a:p>
          <a:p>
            <a:pPr marL="171360" indent="-171000">
              <a:lnSpc>
                <a:spcPct val="100000"/>
              </a:lnSpc>
              <a:buClr>
                <a:srgbClr val="000000"/>
              </a:buClr>
              <a:buFont typeface="Arial"/>
              <a:buChar char="•"/>
            </a:pPr>
            <a:r>
              <a:rPr b="0" lang="en-IE" sz="2000" spc="-1" strike="noStrike">
                <a:latin typeface="Arial"/>
              </a:rPr>
              <a:t>Duitsland</a:t>
            </a:r>
            <a:endParaRPr b="0" lang="fr-BE" sz="2000" spc="-1" strike="noStrike">
              <a:latin typeface="Arial"/>
            </a:endParaRPr>
          </a:p>
          <a:p>
            <a:pPr marL="171360" indent="-171000">
              <a:lnSpc>
                <a:spcPct val="100000"/>
              </a:lnSpc>
              <a:buClr>
                <a:srgbClr val="000000"/>
              </a:buClr>
              <a:buFont typeface="Arial"/>
              <a:buChar char="•"/>
            </a:pPr>
            <a:r>
              <a:rPr b="0" lang="en-IE" sz="2000" spc="-1" strike="noStrike">
                <a:latin typeface="Arial"/>
              </a:rPr>
              <a:t>Frankrijk</a:t>
            </a:r>
            <a:endParaRPr b="0" lang="fr-BE" sz="2000" spc="-1" strike="noStrike">
              <a:latin typeface="Arial"/>
            </a:endParaRPr>
          </a:p>
          <a:p>
            <a:pPr marL="171360" indent="-171000">
              <a:lnSpc>
                <a:spcPct val="100000"/>
              </a:lnSpc>
              <a:buClr>
                <a:srgbClr val="000000"/>
              </a:buClr>
              <a:buFont typeface="Arial"/>
              <a:buChar char="•"/>
            </a:pPr>
            <a:r>
              <a:rPr b="0" lang="en-IE" sz="2000" spc="-1" strike="noStrike">
                <a:latin typeface="Arial"/>
              </a:rPr>
              <a:t>Italië</a:t>
            </a:r>
            <a:endParaRPr b="0" lang="fr-BE" sz="2000" spc="-1" strike="noStrike">
              <a:latin typeface="Arial"/>
            </a:endParaRPr>
          </a:p>
          <a:p>
            <a:pPr marL="171360" indent="-171000">
              <a:lnSpc>
                <a:spcPct val="100000"/>
              </a:lnSpc>
              <a:buClr>
                <a:srgbClr val="000000"/>
              </a:buClr>
              <a:buFont typeface="Arial"/>
              <a:buChar char="•"/>
            </a:pPr>
            <a:r>
              <a:rPr b="0" lang="en-IE" sz="2000" spc="-1" strike="noStrike">
                <a:latin typeface="Arial"/>
              </a:rPr>
              <a:t>Luxemburg</a:t>
            </a:r>
            <a:endParaRPr b="0" lang="fr-BE" sz="2000" spc="-1" strike="noStrike">
              <a:latin typeface="Arial"/>
            </a:endParaRPr>
          </a:p>
          <a:p>
            <a:pPr marL="171360" indent="-171000">
              <a:lnSpc>
                <a:spcPct val="100000"/>
              </a:lnSpc>
              <a:buClr>
                <a:srgbClr val="000000"/>
              </a:buClr>
              <a:buFont typeface="Arial"/>
              <a:buChar char="•"/>
            </a:pPr>
            <a:r>
              <a:rPr b="0" lang="en-IE" sz="2000" spc="-1" strike="noStrike">
                <a:latin typeface="Arial"/>
              </a:rPr>
              <a:t>Nederland</a:t>
            </a:r>
            <a:endParaRPr b="0" lang="fr-BE" sz="2000" spc="-1" strike="noStrike">
              <a:latin typeface="Arial"/>
            </a:endParaRPr>
          </a:p>
          <a:p>
            <a:pPr>
              <a:lnSpc>
                <a:spcPct val="100000"/>
              </a:lnSpc>
            </a:pPr>
            <a:endParaRPr b="0" lang="fr-BE" sz="2000" spc="-1" strike="noStrike">
              <a:latin typeface="Arial"/>
            </a:endParaRPr>
          </a:p>
        </p:txBody>
      </p:sp>
      <p:sp>
        <p:nvSpPr>
          <p:cNvPr id="726" name="TextShape 3"/>
          <p:cNvSpPr txBox="1"/>
          <p:nvPr/>
        </p:nvSpPr>
        <p:spPr>
          <a:xfrm>
            <a:off x="3777480" y="9264240"/>
            <a:ext cx="2889720" cy="488880"/>
          </a:xfrm>
          <a:prstGeom prst="rect">
            <a:avLst/>
          </a:prstGeom>
          <a:noFill/>
          <a:ln w="0">
            <a:noFill/>
          </a:ln>
        </p:spPr>
        <p:txBody>
          <a:bodyPr anchor="b">
            <a:noAutofit/>
          </a:bodyPr>
          <a:p>
            <a:pPr algn="r">
              <a:lnSpc>
                <a:spcPct val="100000"/>
              </a:lnSpc>
              <a:tabLst>
                <a:tab algn="l" pos="0"/>
              </a:tabLst>
            </a:pPr>
            <a:fld id="{C351C776-3129-4DAC-B125-1E5C6C508E74}" type="slidenum">
              <a:rPr b="0" lang="fr-FR" sz="1200" spc="-1" strike="noStrike">
                <a:solidFill>
                  <a:srgbClr val="000000"/>
                </a:solidFill>
                <a:latin typeface="Calibri"/>
                <a:ea typeface="+mn-ea"/>
              </a:rPr>
              <a:t>&lt;number&gt;</a:t>
            </a:fld>
            <a:endParaRPr b="0" lang="fr-BE"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7" name="PlaceHolder 1"/>
          <p:cNvSpPr>
            <a:spLocks noGrp="1"/>
          </p:cNvSpPr>
          <p:nvPr>
            <p:ph type="sldImg"/>
          </p:nvPr>
        </p:nvSpPr>
        <p:spPr>
          <a:xfrm>
            <a:off x="1139760" y="1219320"/>
            <a:ext cx="4389120" cy="3292200"/>
          </a:xfrm>
          <a:prstGeom prst="rect">
            <a:avLst/>
          </a:prstGeom>
        </p:spPr>
      </p:sp>
      <p:sp>
        <p:nvSpPr>
          <p:cNvPr id="728"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GB" sz="2000" spc="-1" strike="noStrike">
                <a:latin typeface="Arial"/>
              </a:rPr>
              <a:t>De Europese naties hebben niet altijd in vrede samengeleefd. Door de eeuwen heen zijn veel oorlogen uitgevochten.</a:t>
            </a:r>
            <a:endParaRPr b="0" lang="fr-BE" sz="2000" spc="-1" strike="noStrike">
              <a:latin typeface="Arial"/>
            </a:endParaRPr>
          </a:p>
          <a:p>
            <a:pPr marL="216000" indent="-216000">
              <a:lnSpc>
                <a:spcPct val="100000"/>
              </a:lnSpc>
            </a:pPr>
            <a:r>
              <a:rPr b="0" lang="en-GB" sz="2000" spc="-1" strike="noStrike">
                <a:latin typeface="Arial"/>
              </a:rPr>
              <a:t>In de twintigste eeuw alleen al vonden twee wereldoorlogen plaats:</a:t>
            </a:r>
            <a:endParaRPr b="0" lang="fr-BE" sz="2000" spc="-1" strike="noStrike">
              <a:latin typeface="Arial"/>
            </a:endParaRPr>
          </a:p>
          <a:p>
            <a:pPr marL="171360" indent="-171000">
              <a:lnSpc>
                <a:spcPct val="100000"/>
              </a:lnSpc>
              <a:buClr>
                <a:srgbClr val="000000"/>
              </a:buClr>
              <a:buFont typeface="Arial"/>
              <a:buChar char="•"/>
            </a:pPr>
            <a:r>
              <a:rPr b="0" lang="en-GB" sz="2000" spc="-1" strike="noStrike">
                <a:latin typeface="Arial"/>
              </a:rPr>
              <a:t>1914-1918 Eerste Wereldoorlog.</a:t>
            </a:r>
            <a:endParaRPr b="0" lang="fr-BE" sz="2000" spc="-1" strike="noStrike">
              <a:latin typeface="Arial"/>
            </a:endParaRPr>
          </a:p>
          <a:p>
            <a:pPr marL="171360" indent="-171000">
              <a:lnSpc>
                <a:spcPct val="100000"/>
              </a:lnSpc>
              <a:buClr>
                <a:srgbClr val="000000"/>
              </a:buClr>
              <a:buFont typeface="Arial"/>
              <a:buChar char="•"/>
            </a:pPr>
            <a:r>
              <a:rPr b="0" lang="en-GB" sz="2000" spc="-1" strike="noStrike">
                <a:latin typeface="Arial"/>
              </a:rPr>
              <a:t>1939-1945 Tweede Wereldoorlog.</a:t>
            </a:r>
            <a:endParaRPr b="0" lang="fr-BE" sz="2000" spc="-1" strike="noStrike">
              <a:latin typeface="Arial"/>
            </a:endParaRPr>
          </a:p>
          <a:p>
            <a:pPr>
              <a:lnSpc>
                <a:spcPct val="100000"/>
              </a:lnSpc>
            </a:pPr>
            <a:endParaRPr b="0" lang="fr-BE" sz="2000" spc="-1" strike="noStrike">
              <a:latin typeface="Arial"/>
            </a:endParaRPr>
          </a:p>
          <a:p>
            <a:pPr>
              <a:lnSpc>
                <a:spcPct val="100000"/>
              </a:lnSpc>
            </a:pPr>
            <a:r>
              <a:rPr b="0" lang="en-GB" sz="2000" spc="-1" strike="noStrike">
                <a:latin typeface="Arial"/>
              </a:rPr>
              <a:t>Hoewel er soms onenigheid kan zijn tussen de EU-landen, zijn de basisbeginselen achter de EU de laatste 70 jaar onveranderd gebleven. Toekomstige conflicten vermijden was een van de doelstellingen van de oprichting van de </a:t>
            </a:r>
            <a:r>
              <a:rPr b="1" lang="en-GB" sz="2000" spc="-1" strike="noStrike">
                <a:latin typeface="Arial"/>
              </a:rPr>
              <a:t>Europese Unie</a:t>
            </a:r>
            <a:r>
              <a:rPr b="0" lang="en-GB" sz="2000" spc="-1" strike="noStrike">
                <a:latin typeface="Arial"/>
              </a:rPr>
              <a:t>.</a:t>
            </a:r>
            <a:endParaRPr b="0" lang="fr-BE" sz="2000" spc="-1" strike="noStrike">
              <a:latin typeface="Arial"/>
            </a:endParaRPr>
          </a:p>
          <a:p>
            <a:pPr>
              <a:lnSpc>
                <a:spcPct val="100000"/>
              </a:lnSpc>
            </a:pPr>
            <a:r>
              <a:rPr b="0" lang="en-GB" sz="2000" spc="-1" strike="noStrike">
                <a:latin typeface="Arial"/>
              </a:rPr>
              <a:t>In 2012 heeft de Europese Unie de Nobelprijs voor de vrede ontvangen dankzij haar onvermoeibaar werk voor vrede, democratie en mensenrechten in Europa en de wereld.</a:t>
            </a:r>
            <a:endParaRPr b="0" lang="fr-BE" sz="2000" spc="-1" strike="noStrike">
              <a:latin typeface="Arial"/>
            </a:endParaRPr>
          </a:p>
          <a:p>
            <a:pPr>
              <a:lnSpc>
                <a:spcPct val="100000"/>
              </a:lnSpc>
              <a:tabLst>
                <a:tab algn="l" pos="0"/>
              </a:tabLst>
            </a:pPr>
            <a:endParaRPr b="0" lang="fr-BE" sz="2000" spc="-1" strike="noStrike">
              <a:latin typeface="Arial"/>
            </a:endParaRPr>
          </a:p>
        </p:txBody>
      </p:sp>
      <p:sp>
        <p:nvSpPr>
          <p:cNvPr id="729"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E7E7C3DC-3F75-4BBB-95B8-EC5956515727}"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0" name="PlaceHolder 1"/>
          <p:cNvSpPr>
            <a:spLocks noGrp="1"/>
          </p:cNvSpPr>
          <p:nvPr>
            <p:ph type="sldImg"/>
          </p:nvPr>
        </p:nvSpPr>
        <p:spPr>
          <a:xfrm>
            <a:off x="1139760" y="1219320"/>
            <a:ext cx="4389120" cy="3292200"/>
          </a:xfrm>
          <a:prstGeom prst="rect">
            <a:avLst/>
          </a:prstGeom>
        </p:spPr>
      </p:sp>
      <p:sp>
        <p:nvSpPr>
          <p:cNvPr id="731"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GB" sz="2000" spc="-1" strike="noStrike">
                <a:latin typeface="Arial"/>
              </a:rPr>
              <a:t>In de loop der jaren voegden meer landen zich bij het Europese project.</a:t>
            </a:r>
            <a:endParaRPr b="0" lang="fr-BE" sz="2000" spc="-1" strike="noStrike">
              <a:latin typeface="Arial"/>
            </a:endParaRPr>
          </a:p>
          <a:p>
            <a:pPr marL="216000" indent="-216000">
              <a:lnSpc>
                <a:spcPct val="100000"/>
              </a:lnSpc>
            </a:pPr>
            <a:r>
              <a:rPr b="0" lang="nl-NL" sz="1200" spc="-1" strike="noStrike">
                <a:solidFill>
                  <a:srgbClr val="000000"/>
                </a:solidFill>
                <a:latin typeface="+mn-lt"/>
                <a:ea typeface="+mn-ea"/>
              </a:rPr>
              <a:t>*Het Verenigd Koninkrijk heeft in 2020 de Europese Unie verlaten.</a:t>
            </a:r>
            <a:endParaRPr b="0" lang="fr-BE" sz="1200" spc="-1" strike="noStrike">
              <a:latin typeface="Arial"/>
            </a:endParaRPr>
          </a:p>
          <a:p>
            <a:pPr>
              <a:lnSpc>
                <a:spcPct val="100000"/>
              </a:lnSpc>
              <a:tabLst>
                <a:tab algn="l" pos="0"/>
              </a:tabLst>
            </a:pPr>
            <a:endParaRPr b="0" lang="fr-BE" sz="1200" spc="-1" strike="noStrike">
              <a:latin typeface="Arial"/>
            </a:endParaRPr>
          </a:p>
        </p:txBody>
      </p:sp>
      <p:sp>
        <p:nvSpPr>
          <p:cNvPr id="732" name="TextShape 3"/>
          <p:cNvSpPr txBox="1"/>
          <p:nvPr/>
        </p:nvSpPr>
        <p:spPr>
          <a:xfrm>
            <a:off x="3777480" y="9264240"/>
            <a:ext cx="2889720" cy="488880"/>
          </a:xfrm>
          <a:prstGeom prst="rect">
            <a:avLst/>
          </a:prstGeom>
          <a:noFill/>
          <a:ln w="0">
            <a:noFill/>
          </a:ln>
        </p:spPr>
        <p:txBody>
          <a:bodyPr anchor="b">
            <a:noAutofit/>
          </a:bodyPr>
          <a:p>
            <a:pPr algn="r">
              <a:lnSpc>
                <a:spcPct val="100000"/>
              </a:lnSpc>
              <a:tabLst>
                <a:tab algn="l" pos="0"/>
              </a:tabLst>
            </a:pPr>
            <a:fld id="{630B2D67-D58A-4BF5-953A-4D5514BDD8BA}" type="slidenum">
              <a:rPr b="0" lang="fr-FR" sz="1200" spc="-1" strike="noStrike">
                <a:solidFill>
                  <a:srgbClr val="000000"/>
                </a:solidFill>
                <a:latin typeface="Calibri"/>
                <a:ea typeface="+mn-ea"/>
              </a:rPr>
              <a:t>&lt;number&gt;</a:t>
            </a:fld>
            <a:endParaRPr b="0" lang="fr-BE"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3" name="PlaceHolder 1"/>
          <p:cNvSpPr>
            <a:spLocks noGrp="1"/>
          </p:cNvSpPr>
          <p:nvPr>
            <p:ph type="sldImg"/>
          </p:nvPr>
        </p:nvSpPr>
        <p:spPr>
          <a:xfrm>
            <a:off x="1139760" y="1219320"/>
            <a:ext cx="4389120" cy="3292200"/>
          </a:xfrm>
          <a:prstGeom prst="rect">
            <a:avLst/>
          </a:prstGeom>
        </p:spPr>
      </p:sp>
      <p:sp>
        <p:nvSpPr>
          <p:cNvPr id="734" name="PlaceHolder 2"/>
          <p:cNvSpPr>
            <a:spLocks noGrp="1"/>
          </p:cNvSpPr>
          <p:nvPr>
            <p:ph type="body"/>
          </p:nvPr>
        </p:nvSpPr>
        <p:spPr>
          <a:xfrm>
            <a:off x="667080" y="4694040"/>
            <a:ext cx="5334840" cy="4710960"/>
          </a:xfrm>
          <a:prstGeom prst="rect">
            <a:avLst/>
          </a:prstGeom>
        </p:spPr>
        <p:txBody>
          <a:bodyPr>
            <a:noAutofit/>
          </a:bodyPr>
          <a:p>
            <a:pPr marL="216000" indent="-216000">
              <a:lnSpc>
                <a:spcPct val="100000"/>
              </a:lnSpc>
            </a:pPr>
            <a:r>
              <a:rPr b="0" lang="en-GB" sz="800" spc="-1" strike="noStrike">
                <a:latin typeface="Arial"/>
              </a:rPr>
              <a:t>Belangrijkste stappen in de oprichting van de Europese Unie:</a:t>
            </a:r>
            <a:endParaRPr b="0" lang="fr-BE" sz="800" spc="-1" strike="noStrike">
              <a:latin typeface="Arial"/>
            </a:endParaRPr>
          </a:p>
          <a:p>
            <a:pPr marL="216000" indent="-216000">
              <a:lnSpc>
                <a:spcPct val="100000"/>
              </a:lnSpc>
            </a:pPr>
            <a:endParaRPr b="0" lang="fr-BE" sz="800" spc="-1" strike="noStrike">
              <a:latin typeface="Arial"/>
            </a:endParaRPr>
          </a:p>
          <a:p>
            <a:pPr marL="216000" indent="-216000">
              <a:lnSpc>
                <a:spcPct val="100000"/>
              </a:lnSpc>
            </a:pPr>
            <a:r>
              <a:rPr b="0" lang="en-GB" sz="800" spc="-1" strike="noStrike">
                <a:latin typeface="Arial"/>
              </a:rPr>
              <a:t>Tussen 1945 en 1950 begonnen enkele Europese politici, onder wie Robert Schuman, met de oprichting van de Europese Unie waarin we vandaag wonen.</a:t>
            </a:r>
            <a:endParaRPr b="0" lang="fr-BE" sz="800" spc="-1" strike="noStrike">
              <a:latin typeface="Arial"/>
            </a:endParaRPr>
          </a:p>
          <a:p>
            <a:pPr marL="216000" indent="-216000">
              <a:lnSpc>
                <a:spcPct val="100000"/>
              </a:lnSpc>
            </a:pPr>
            <a:endParaRPr b="0" lang="fr-BE" sz="800" spc="-1" strike="noStrike">
              <a:latin typeface="Arial"/>
            </a:endParaRPr>
          </a:p>
          <a:p>
            <a:pPr marL="171360" indent="-171000">
              <a:lnSpc>
                <a:spcPct val="100000"/>
              </a:lnSpc>
              <a:buClr>
                <a:srgbClr val="000000"/>
              </a:buClr>
              <a:buFont typeface="Arial"/>
              <a:buChar char="•"/>
            </a:pPr>
            <a:r>
              <a:rPr b="0" lang="en-GB" sz="800" spc="-1" strike="noStrike">
                <a:latin typeface="Arial"/>
              </a:rPr>
              <a:t>1950 </a:t>
            </a:r>
            <a:r>
              <a:rPr b="1" lang="en-GB" sz="800" spc="-1" strike="noStrike">
                <a:latin typeface="Arial"/>
              </a:rPr>
              <a:t>Schuman-verklaring </a:t>
            </a:r>
            <a:r>
              <a:rPr b="0" lang="en-GB" sz="800" spc="-1" strike="noStrike">
                <a:latin typeface="Arial"/>
              </a:rPr>
              <a:t> - Op  9 mei stelde Robert Schuman (de toenmalige Franse minister van Buitenlandse Zaken) voor dat de productie van kolen en staal – de grondstoffen die werden gebruikt bij de voorbereiding van oorlog – gezamenlijk moest worden beheerd zodat geen enkel land zich in het geheim tegen de anderen kon bewapenen.</a:t>
            </a:r>
            <a:br/>
            <a:r>
              <a:rPr b="0" lang="nl-NL" sz="800" spc="-1" strike="noStrike">
                <a:latin typeface="Arial"/>
              </a:rPr>
              <a:t> "Europa wordt niet in één keer of volgens één plan opgebouwd, maar door middel van concrete vorderingen die eerst een feitelijke solidariteit tot stand brengen."</a:t>
            </a:r>
            <a:endParaRPr b="0" lang="fr-BE" sz="800" spc="-1" strike="noStrike">
              <a:latin typeface="Arial"/>
            </a:endParaRPr>
          </a:p>
          <a:p>
            <a:pPr>
              <a:lnSpc>
                <a:spcPct val="100000"/>
              </a:lnSpc>
            </a:pPr>
            <a:endParaRPr b="0" lang="fr-BE" sz="800" spc="-1" strike="noStrike">
              <a:latin typeface="Arial"/>
            </a:endParaRPr>
          </a:p>
          <a:p>
            <a:pPr marL="171360" indent="-171000">
              <a:lnSpc>
                <a:spcPct val="100000"/>
              </a:lnSpc>
              <a:buClr>
                <a:srgbClr val="000000"/>
              </a:buClr>
              <a:buFont typeface="Arial"/>
              <a:buChar char="•"/>
            </a:pPr>
            <a:r>
              <a:rPr b="0" lang="en-GB" sz="800" spc="-1" strike="noStrike">
                <a:latin typeface="Arial"/>
              </a:rPr>
              <a:t>Start van de </a:t>
            </a:r>
            <a:r>
              <a:rPr b="1" lang="en-GB" sz="800" spc="-1" strike="noStrike">
                <a:latin typeface="Arial"/>
              </a:rPr>
              <a:t>Europese Gemeenschap voor Kolen en Staal </a:t>
            </a:r>
            <a:r>
              <a:rPr b="0" lang="en-GB" sz="800" spc="-1" strike="noStrike">
                <a:latin typeface="Arial"/>
              </a:rPr>
              <a:t>- In 1951 kwamen België, Frankrijk, Duitsland, Italië, Luxemburg en Nederland overeen hun kolen- en staalindustrie te verenigen.</a:t>
            </a:r>
            <a:endParaRPr b="0" lang="fr-BE" sz="800" spc="-1" strike="noStrike">
              <a:latin typeface="Arial"/>
            </a:endParaRPr>
          </a:p>
          <a:p>
            <a:pPr>
              <a:lnSpc>
                <a:spcPct val="100000"/>
              </a:lnSpc>
            </a:pPr>
            <a:endParaRPr b="0" lang="fr-BE" sz="800" spc="-1" strike="noStrike">
              <a:latin typeface="Arial"/>
            </a:endParaRPr>
          </a:p>
          <a:p>
            <a:pPr>
              <a:lnSpc>
                <a:spcPct val="100000"/>
              </a:lnSpc>
            </a:pPr>
            <a:r>
              <a:rPr b="0" lang="en-GB" sz="800" spc="-1" strike="noStrike">
                <a:latin typeface="Arial"/>
              </a:rPr>
              <a:t>Enkele Jaren later besloten de zes oprichtende landen hun samenwerking uit te breiden naar andere economische sectoren.</a:t>
            </a:r>
            <a:endParaRPr b="0" lang="fr-BE" sz="800" spc="-1" strike="noStrike">
              <a:latin typeface="Arial"/>
            </a:endParaRPr>
          </a:p>
          <a:p>
            <a:pPr>
              <a:lnSpc>
                <a:spcPct val="100000"/>
              </a:lnSpc>
            </a:pPr>
            <a:r>
              <a:rPr b="0" lang="en-GB" sz="800" spc="-1" strike="noStrike">
                <a:latin typeface="Arial"/>
              </a:rPr>
              <a:t>Het Verdrag van Rome, tot oprichting van de Europese Economische Gemeenschap  werd in 1957 ondertekend. Onderlinge vijandigheden maakten plaats voor samenwerking.</a:t>
            </a:r>
            <a:endParaRPr b="0" lang="fr-BE" sz="800" spc="-1" strike="noStrike">
              <a:latin typeface="Arial"/>
            </a:endParaRPr>
          </a:p>
          <a:p>
            <a:pPr>
              <a:lnSpc>
                <a:spcPct val="100000"/>
              </a:lnSpc>
            </a:pPr>
            <a:endParaRPr b="0" lang="fr-BE" sz="800" spc="-1" strike="noStrike">
              <a:latin typeface="Arial"/>
            </a:endParaRPr>
          </a:p>
          <a:p>
            <a:pPr marL="171360" indent="-171000">
              <a:lnSpc>
                <a:spcPct val="100000"/>
              </a:lnSpc>
              <a:buClr>
                <a:srgbClr val="000000"/>
              </a:buClr>
              <a:buFont typeface="Arial"/>
              <a:buChar char="•"/>
            </a:pPr>
            <a:r>
              <a:rPr b="0" lang="en-GB" sz="800" spc="-1" strike="noStrike">
                <a:latin typeface="Arial"/>
              </a:rPr>
              <a:t>1957 </a:t>
            </a:r>
            <a:r>
              <a:rPr b="1" lang="en-GB" sz="800" spc="-1" strike="noStrike">
                <a:latin typeface="Arial"/>
              </a:rPr>
              <a:t>Verdrag van Rome </a:t>
            </a:r>
            <a:r>
              <a:rPr b="0" lang="en-GB" sz="800" spc="-1" strike="noStrike">
                <a:latin typeface="Arial"/>
              </a:rPr>
              <a:t>– Oprichting van de Europese Economische Gemeenschap. Dezelfde zes landen (België, Frankrijk, Duitsland, Italië, Luxemburg en Nederland) richtten een gemeenschappelijke markt op, waardoor ze met elkaar handel konden drijven zonder extra belasting te betalen.</a:t>
            </a:r>
            <a:br/>
            <a:r>
              <a:rPr b="0" lang="en-GB" sz="800" spc="-1" strike="noStrike">
                <a:latin typeface="Arial"/>
              </a:rPr>
              <a:t>De gemeenschappelijke markt maakte het leven van mensen in de EU al snel gemakkelijker. Door de jaren sloten meer landen zich aan. In 1992 was de club zo anders en meer verenigd geworden dat ze besloot haar naam te veranderen in Europese Unie (EU).</a:t>
            </a:r>
            <a:endParaRPr b="0" lang="fr-BE" sz="800" spc="-1" strike="noStrike">
              <a:latin typeface="Arial"/>
            </a:endParaRPr>
          </a:p>
          <a:p>
            <a:pPr>
              <a:lnSpc>
                <a:spcPct val="100000"/>
              </a:lnSpc>
            </a:pPr>
            <a:endParaRPr b="0" lang="fr-BE" sz="800" spc="-1" strike="noStrike">
              <a:latin typeface="Arial"/>
            </a:endParaRPr>
          </a:p>
          <a:p>
            <a:pPr marL="171360" indent="-171000">
              <a:lnSpc>
                <a:spcPct val="100000"/>
              </a:lnSpc>
              <a:buClr>
                <a:srgbClr val="000000"/>
              </a:buClr>
              <a:buSzPct val="120000"/>
              <a:buFont typeface="Arial"/>
              <a:buChar char="•"/>
            </a:pPr>
            <a:r>
              <a:rPr b="0" lang="en-GB" sz="800" spc="-1" strike="noStrike">
                <a:latin typeface="Arial"/>
              </a:rPr>
              <a:t>1992 </a:t>
            </a:r>
            <a:r>
              <a:rPr b="1" lang="en-GB" sz="800" spc="-1" strike="noStrike">
                <a:latin typeface="Arial"/>
              </a:rPr>
              <a:t>Verdrag van Maastricht </a:t>
            </a:r>
            <a:r>
              <a:rPr b="0" lang="en-GB" sz="800" spc="-1" strike="noStrike">
                <a:latin typeface="Arial"/>
              </a:rPr>
              <a:t>– Oprichting van de Europese Unie zoals we die vandaag kennen:</a:t>
            </a:r>
            <a:endParaRPr b="0" lang="fr-BE" sz="800" spc="-1" strike="noStrike">
              <a:latin typeface="Arial"/>
            </a:endParaRPr>
          </a:p>
          <a:p>
            <a:pPr lvl="1" marL="743040" indent="-285480">
              <a:lnSpc>
                <a:spcPct val="150000"/>
              </a:lnSpc>
              <a:buClr>
                <a:srgbClr val="000000"/>
              </a:buClr>
              <a:buSzPct val="80000"/>
              <a:buFont typeface="Courier New"/>
              <a:buChar char="o"/>
            </a:pPr>
            <a:r>
              <a:rPr b="0" lang="en-GB" sz="800" spc="-1" strike="noStrike">
                <a:latin typeface="Arial"/>
              </a:rPr>
              <a:t>een </a:t>
            </a:r>
            <a:r>
              <a:rPr b="1" lang="en-GB" sz="800" spc="-1" strike="noStrike">
                <a:latin typeface="Arial"/>
              </a:rPr>
              <a:t>politieke en  economische </a:t>
            </a:r>
            <a:r>
              <a:rPr b="0" lang="en-GB" sz="800" spc="-1" strike="noStrike">
                <a:latin typeface="Arial"/>
              </a:rPr>
              <a:t>unie van EU-landen</a:t>
            </a:r>
            <a:endParaRPr b="0" lang="fr-BE" sz="800" spc="-1" strike="noStrike">
              <a:latin typeface="Arial"/>
            </a:endParaRPr>
          </a:p>
          <a:p>
            <a:pPr lvl="1" marL="743040" indent="-285480">
              <a:lnSpc>
                <a:spcPct val="150000"/>
              </a:lnSpc>
              <a:buClr>
                <a:srgbClr val="000000"/>
              </a:buClr>
              <a:buSzPct val="80000"/>
              <a:buFont typeface="Courier New"/>
              <a:buChar char="o"/>
            </a:pPr>
            <a:r>
              <a:rPr b="1" lang="en-GB" sz="800" spc="-1" strike="noStrike">
                <a:latin typeface="Arial"/>
              </a:rPr>
              <a:t>geen grenscontroles </a:t>
            </a:r>
            <a:r>
              <a:rPr b="0" lang="en-GB" sz="800" spc="-1" strike="noStrike">
                <a:latin typeface="Arial"/>
              </a:rPr>
              <a:t>tussen de meeste lidstaten (Schengengebied – 1995)</a:t>
            </a:r>
            <a:endParaRPr b="0" lang="fr-BE" sz="800" spc="-1" strike="noStrike">
              <a:latin typeface="Arial"/>
            </a:endParaRPr>
          </a:p>
          <a:p>
            <a:pPr lvl="1" marL="743040" indent="-285480">
              <a:lnSpc>
                <a:spcPct val="150000"/>
              </a:lnSpc>
              <a:buClr>
                <a:srgbClr val="000000"/>
              </a:buClr>
              <a:buSzPct val="80000"/>
              <a:buFont typeface="Courier New"/>
              <a:buChar char="o"/>
            </a:pPr>
            <a:r>
              <a:rPr b="1" lang="en-GB" sz="800" spc="-1" strike="noStrike">
                <a:latin typeface="Arial"/>
              </a:rPr>
              <a:t>één munteenheid </a:t>
            </a:r>
            <a:r>
              <a:rPr b="0" lang="en-GB" sz="800" spc="-1" strike="noStrike">
                <a:latin typeface="Arial"/>
              </a:rPr>
              <a:t>in de meeste lidstaten (de euro – 2002)</a:t>
            </a:r>
            <a:endParaRPr b="0" lang="fr-BE" sz="800" spc="-1" strike="noStrike">
              <a:latin typeface="Arial"/>
            </a:endParaRPr>
          </a:p>
          <a:p>
            <a:pPr>
              <a:lnSpc>
                <a:spcPct val="150000"/>
              </a:lnSpc>
            </a:pPr>
            <a:endParaRPr b="0" lang="fr-BE" sz="800" spc="-1" strike="noStrike">
              <a:latin typeface="Arial"/>
            </a:endParaRPr>
          </a:p>
          <a:p>
            <a:pPr marL="171360" indent="-171000">
              <a:lnSpc>
                <a:spcPct val="100000"/>
              </a:lnSpc>
              <a:buClr>
                <a:srgbClr val="000000"/>
              </a:buClr>
              <a:buSzPct val="120000"/>
              <a:buFont typeface="Arial"/>
              <a:buChar char="•"/>
            </a:pPr>
            <a:r>
              <a:rPr b="0" lang="en-GB" sz="800" spc="-1" strike="noStrike">
                <a:latin typeface="Arial"/>
              </a:rPr>
              <a:t>1993 </a:t>
            </a:r>
            <a:r>
              <a:rPr b="1" lang="en-GB" sz="800" spc="-1" strike="noStrike">
                <a:latin typeface="Arial"/>
              </a:rPr>
              <a:t>De eengemaakte markt </a:t>
            </a:r>
            <a:r>
              <a:rPr b="0" lang="en-GB" sz="800" spc="-1" strike="noStrike">
                <a:latin typeface="Arial"/>
              </a:rPr>
              <a:t>werd opgericht om te zorgen voor vrij verkeer van goederen, diensten, kapitaal en personen binnen de EU.</a:t>
            </a:r>
            <a:br/>
            <a:r>
              <a:rPr b="0" lang="en-GB" sz="800" spc="-1" strike="noStrike">
                <a:latin typeface="Arial"/>
              </a:rPr>
              <a:t>Door technische, juridische en administratieve belemmeringen weg te nemen, stelt de EU burgers/bedrijven in staat vrij handel te drijven en zaken te doen in de hele EU.</a:t>
            </a:r>
            <a:br/>
            <a:r>
              <a:rPr b="0" lang="en-GB" sz="800" spc="-1" strike="noStrike">
                <a:latin typeface="Arial"/>
              </a:rPr>
              <a:t>De EU-landen plus Zwitserland, Noorwegen, IJsland en Liechtenstein zijn lid van de gemeenschappelijke (“eengemaakte”) markt.</a:t>
            </a:r>
            <a:endParaRPr b="0" lang="fr-BE" sz="800" spc="-1" strike="noStrike">
              <a:latin typeface="Arial"/>
            </a:endParaRPr>
          </a:p>
          <a:p>
            <a:pPr>
              <a:lnSpc>
                <a:spcPct val="100000"/>
              </a:lnSpc>
              <a:tabLst>
                <a:tab algn="l" pos="0"/>
              </a:tabLst>
            </a:pPr>
            <a:endParaRPr b="0" lang="fr-BE" sz="800" spc="-1" strike="noStrike">
              <a:latin typeface="Arial"/>
            </a:endParaRPr>
          </a:p>
        </p:txBody>
      </p:sp>
      <p:sp>
        <p:nvSpPr>
          <p:cNvPr id="735"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9F93791E-9112-4E1C-B18B-9CAAD88214F0}"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6" name="PlaceHolder 1"/>
          <p:cNvSpPr>
            <a:spLocks noGrp="1"/>
          </p:cNvSpPr>
          <p:nvPr>
            <p:ph type="sldImg"/>
          </p:nvPr>
        </p:nvSpPr>
        <p:spPr>
          <a:xfrm>
            <a:off x="1139760" y="1219320"/>
            <a:ext cx="4389120" cy="3292200"/>
          </a:xfrm>
          <a:prstGeom prst="rect">
            <a:avLst/>
          </a:prstGeom>
        </p:spPr>
      </p:sp>
      <p:sp>
        <p:nvSpPr>
          <p:cNvPr id="737"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GB" sz="2000" spc="-1" strike="noStrike">
                <a:latin typeface="Arial"/>
              </a:rPr>
              <a:t>Het </a:t>
            </a:r>
            <a:r>
              <a:rPr b="1" lang="en-GB" sz="2000" spc="-1" strike="noStrike">
                <a:latin typeface="Arial"/>
              </a:rPr>
              <a:t>Schengengebied </a:t>
            </a:r>
            <a:r>
              <a:rPr b="0" lang="en-GB" sz="2000" spc="-1" strike="noStrike">
                <a:latin typeface="Arial"/>
              </a:rPr>
              <a:t>is</a:t>
            </a:r>
            <a:r>
              <a:rPr b="1" lang="en-GB" sz="2000" spc="-1" strike="noStrike">
                <a:latin typeface="Arial"/>
              </a:rPr>
              <a:t> </a:t>
            </a:r>
            <a:r>
              <a:rPr b="0" lang="en-GB" sz="2000" spc="-1" strike="noStrike">
                <a:latin typeface="Arial"/>
              </a:rPr>
              <a:t>in 1995 opgericht om controles aan de grenzen van de EU-landen af te schaffen.</a:t>
            </a:r>
            <a:endParaRPr b="0" lang="fr-BE" sz="2000" spc="-1" strike="noStrike">
              <a:latin typeface="Arial"/>
            </a:endParaRPr>
          </a:p>
          <a:p>
            <a:pPr marL="216000" indent="-216000">
              <a:lnSpc>
                <a:spcPct val="100000"/>
              </a:lnSpc>
            </a:pPr>
            <a:r>
              <a:rPr b="0" lang="en-GB" sz="2000" spc="-1" strike="noStrike">
                <a:latin typeface="Arial"/>
              </a:rPr>
              <a:t>Binnen dit gebied kunnen EU-burgers vrij reizen.</a:t>
            </a:r>
            <a:endParaRPr b="0" lang="fr-BE" sz="2000" spc="-1" strike="noStrike">
              <a:latin typeface="Arial"/>
            </a:endParaRPr>
          </a:p>
          <a:p>
            <a:pPr marL="216000" indent="-216000">
              <a:lnSpc>
                <a:spcPct val="100000"/>
              </a:lnSpc>
            </a:pPr>
            <a:r>
              <a:rPr b="0" lang="nl-NL" sz="1200" spc="-1" strike="noStrike">
                <a:solidFill>
                  <a:srgbClr val="000000"/>
                </a:solidFill>
                <a:latin typeface="+mn-lt"/>
                <a:ea typeface="+mn-ea"/>
              </a:rPr>
              <a:t>Het Schengengebied omvat alle lidstaten van de EU behalve Bulgarije, Ierland, Kroatië en Roemenië.</a:t>
            </a:r>
            <a:endParaRPr b="0" lang="fr-BE" sz="1200" spc="-1" strike="noStrike">
              <a:latin typeface="Arial"/>
            </a:endParaRPr>
          </a:p>
          <a:p>
            <a:pPr marL="216000" indent="-216000">
              <a:lnSpc>
                <a:spcPct val="100000"/>
              </a:lnSpc>
            </a:pPr>
            <a:r>
              <a:rPr b="0" lang="en-GB" sz="2000" spc="-1" strike="noStrike">
                <a:solidFill>
                  <a:srgbClr val="000000"/>
                </a:solidFill>
                <a:latin typeface="+mn-lt"/>
                <a:ea typeface="+mn-ea"/>
              </a:rPr>
              <a:t>De volgende niet-lidstaten maken ook deel uit van het Schengengebied: IJsland, Liechtenstein, Noorwegen en Zwitserland.</a:t>
            </a:r>
            <a:endParaRPr b="0" lang="fr-BE" sz="2000" spc="-1" strike="noStrike">
              <a:latin typeface="Arial"/>
            </a:endParaRPr>
          </a:p>
          <a:p>
            <a:pPr marL="216000" indent="-216000">
              <a:lnSpc>
                <a:spcPct val="100000"/>
              </a:lnSpc>
            </a:pPr>
            <a:endParaRPr b="0" lang="fr-BE" sz="2000" spc="-1" strike="noStrike">
              <a:latin typeface="Arial"/>
            </a:endParaRPr>
          </a:p>
        </p:txBody>
      </p:sp>
      <p:sp>
        <p:nvSpPr>
          <p:cNvPr id="738"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8782A46B-A214-4B21-A347-53139B014990}"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9" name="PlaceHolder 1"/>
          <p:cNvSpPr>
            <a:spLocks noGrp="1"/>
          </p:cNvSpPr>
          <p:nvPr>
            <p:ph type="sldImg"/>
          </p:nvPr>
        </p:nvSpPr>
        <p:spPr>
          <a:xfrm>
            <a:off x="1139760" y="1219320"/>
            <a:ext cx="4389120" cy="3292200"/>
          </a:xfrm>
          <a:prstGeom prst="rect">
            <a:avLst/>
          </a:prstGeom>
        </p:spPr>
      </p:sp>
      <p:sp>
        <p:nvSpPr>
          <p:cNvPr id="740"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GB" sz="2000" spc="-1" strike="noStrike">
                <a:latin typeface="Arial"/>
              </a:rPr>
              <a:t>De euro wordt momenteel gebruikt door ongeveer twee derde van de  EU-burgers in 19 landen.</a:t>
            </a:r>
            <a:endParaRPr b="0" lang="fr-BE" sz="2000" spc="-1" strike="noStrike">
              <a:latin typeface="Arial"/>
            </a:endParaRPr>
          </a:p>
          <a:p>
            <a:pPr marL="216000" indent="-216000">
              <a:lnSpc>
                <a:spcPct val="100000"/>
              </a:lnSpc>
            </a:pPr>
            <a:r>
              <a:rPr b="0" lang="en-GB" sz="2000" spc="-1" strike="noStrike">
                <a:latin typeface="Arial"/>
              </a:rPr>
              <a:t>De EU-lidstaten die de euro gebruiken zijn: België, Duitsland, Estland, Ierland, Griekenland, Spanje, Frankrijk, Italië, Cyprus, Letland, Litouwen, Luxemburg, Malta, Nederland, Oostenrijk, Portugal, Slovenië, Slowakije en Finland.</a:t>
            </a:r>
            <a:endParaRPr b="0" lang="fr-BE" sz="2000" spc="-1" strike="noStrike">
              <a:latin typeface="Arial"/>
            </a:endParaRPr>
          </a:p>
          <a:p>
            <a:pPr marL="216000" indent="-216000">
              <a:lnSpc>
                <a:spcPct val="100000"/>
              </a:lnSpc>
            </a:pPr>
            <a:endParaRPr b="0" lang="fr-BE" sz="2000" spc="-1" strike="noStrike">
              <a:latin typeface="Arial"/>
            </a:endParaRPr>
          </a:p>
          <a:p>
            <a:pPr marL="216000" indent="-216000">
              <a:lnSpc>
                <a:spcPct val="100000"/>
              </a:lnSpc>
            </a:pPr>
            <a:endParaRPr b="0" lang="fr-BE" sz="2000" spc="-1" strike="noStrike">
              <a:latin typeface="Arial"/>
            </a:endParaRPr>
          </a:p>
        </p:txBody>
      </p:sp>
      <p:sp>
        <p:nvSpPr>
          <p:cNvPr id="741"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B6AFBB76-49E2-4B7A-966E-647DEBAE4E13}"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2" name="PlaceHolder 1"/>
          <p:cNvSpPr>
            <a:spLocks noGrp="1"/>
          </p:cNvSpPr>
          <p:nvPr>
            <p:ph type="sldImg"/>
          </p:nvPr>
        </p:nvSpPr>
        <p:spPr>
          <a:xfrm>
            <a:off x="1139760" y="1219320"/>
            <a:ext cx="4389120" cy="3292200"/>
          </a:xfrm>
          <a:prstGeom prst="rect">
            <a:avLst/>
          </a:prstGeom>
        </p:spPr>
      </p:sp>
      <p:sp>
        <p:nvSpPr>
          <p:cNvPr id="743" name="PlaceHolder 2"/>
          <p:cNvSpPr>
            <a:spLocks noGrp="1"/>
          </p:cNvSpPr>
          <p:nvPr>
            <p:ph type="body"/>
          </p:nvPr>
        </p:nvSpPr>
        <p:spPr>
          <a:xfrm>
            <a:off x="667080" y="4694040"/>
            <a:ext cx="5334840" cy="3840120"/>
          </a:xfrm>
          <a:prstGeom prst="rect">
            <a:avLst/>
          </a:prstGeom>
        </p:spPr>
        <p:txBody>
          <a:bodyPr>
            <a:noAutofit/>
          </a:bodyPr>
          <a:p>
            <a:endParaRPr b="0" lang="fr-BE" sz="2000" spc="-1" strike="noStrike">
              <a:latin typeface="Arial"/>
            </a:endParaRPr>
          </a:p>
        </p:txBody>
      </p:sp>
      <p:sp>
        <p:nvSpPr>
          <p:cNvPr id="744"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B8A6C882-7F7E-42AA-8915-A03E4C6B8A77}"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5" name="PlaceHolder 1"/>
          <p:cNvSpPr>
            <a:spLocks noGrp="1"/>
          </p:cNvSpPr>
          <p:nvPr>
            <p:ph type="sldImg"/>
          </p:nvPr>
        </p:nvSpPr>
        <p:spPr>
          <a:xfrm>
            <a:off x="1139760" y="1219320"/>
            <a:ext cx="4389120" cy="3292200"/>
          </a:xfrm>
          <a:prstGeom prst="rect">
            <a:avLst/>
          </a:prstGeom>
        </p:spPr>
      </p:sp>
      <p:sp>
        <p:nvSpPr>
          <p:cNvPr id="746" name="PlaceHolder 2"/>
          <p:cNvSpPr>
            <a:spLocks noGrp="1"/>
          </p:cNvSpPr>
          <p:nvPr>
            <p:ph type="body"/>
          </p:nvPr>
        </p:nvSpPr>
        <p:spPr>
          <a:xfrm>
            <a:off x="667080" y="4694040"/>
            <a:ext cx="5334840" cy="4861800"/>
          </a:xfrm>
          <a:prstGeom prst="rect">
            <a:avLst/>
          </a:prstGeom>
        </p:spPr>
        <p:txBody>
          <a:bodyPr>
            <a:noAutofit/>
          </a:bodyPr>
          <a:p>
            <a:pPr marL="216000" indent="-216000">
              <a:lnSpc>
                <a:spcPct val="100000"/>
              </a:lnSpc>
            </a:pPr>
            <a:r>
              <a:rPr b="0" lang="en-GB" sz="1100" spc="-1" strike="noStrike">
                <a:latin typeface="Arial"/>
              </a:rPr>
              <a:t>Wat doet de EU?</a:t>
            </a:r>
            <a:endParaRPr b="0" lang="fr-BE" sz="1100" spc="-1" strike="noStrike">
              <a:latin typeface="Arial"/>
            </a:endParaRPr>
          </a:p>
          <a:p>
            <a:pPr marL="216000" indent="-216000">
              <a:lnSpc>
                <a:spcPct val="100000"/>
              </a:lnSpc>
            </a:pPr>
            <a:endParaRPr b="0" lang="fr-BE" sz="1100" spc="-1" strike="noStrike">
              <a:latin typeface="Arial"/>
            </a:endParaRPr>
          </a:p>
          <a:p>
            <a:pPr marL="216000" indent="-216000">
              <a:lnSpc>
                <a:spcPct val="100000"/>
              </a:lnSpc>
            </a:pPr>
            <a:r>
              <a:rPr b="0" lang="en-GB" sz="1100" spc="-1" strike="noStrike">
                <a:latin typeface="Arial"/>
              </a:rPr>
              <a:t>De EU investeert onder meer in (en Max kan profiteren van): </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vervoer</a:t>
            </a:r>
            <a:r>
              <a:rPr b="0" lang="en-GB" sz="1100" spc="-1" strike="noStrike">
                <a:latin typeface="Arial"/>
              </a:rPr>
              <a:t>: de EU financiert bijvoorbeeld projecten die duurzame en innovatieve vervoersinfrastructuren ontwikkelen, zoals nieuwe wegen, spoorwegen, bruggen enz. (bv. Je kunt rechtstreeks met de trein van Parijs naar Boedapest.)</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onderzoek en innovatie</a:t>
            </a:r>
            <a:r>
              <a:rPr b="0" lang="en-GB" sz="1100" spc="-1" strike="noStrike">
                <a:latin typeface="Arial"/>
              </a:rPr>
              <a:t>: de EU voorziet bijvoorbeeld in financiering om grote maatschappelijke kwesties aan te pakken, zoals de klimaatverandering, duurzaam vervoer en hernieuwbare energie. (bv. de grootste zonne-energiecentrale van Europa in de buurt van Bordeaux)</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onderwijs</a:t>
            </a:r>
            <a:r>
              <a:rPr b="0" lang="en-GB" sz="1100" spc="-1" strike="noStrike">
                <a:latin typeface="Arial"/>
              </a:rPr>
              <a:t>: de EU biedt financiële ondersteuning voor de inspanningen van de lidstaten om hun onderwijs- en opleidingsstelsels te hervormen. (bv. digitale bibliotheekprojecten)</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banen</a:t>
            </a:r>
            <a:r>
              <a:rPr b="0" lang="en-GB" sz="1100" spc="-1" strike="noStrike">
                <a:latin typeface="Arial"/>
              </a:rPr>
              <a:t>: de EU bevordert bijvoorbeeld werkgelegenheid en sociale inclusie door te investeren in de Europeanen en hun vaardigheden. (bv. tweedekansonderwijs helpt mensen zonder diploma hoger onderwijs aan een baan)</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sociale inclusie</a:t>
            </a:r>
            <a:r>
              <a:rPr b="0" lang="en-GB" sz="1100" spc="-1" strike="noStrike">
                <a:latin typeface="Arial"/>
              </a:rPr>
              <a:t>: de EU ondersteunt bijvoorbeeld de sociale inclusie van mensen met een handicap, jongere en oudere werknemers, laaggeschoolde werknemers, migranten en etnische minderheden. Ze bestrijdt ook armoede. (bv.rechten van  LGBTI-personen, hervestiging van vluchtelingen)</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gezondheid:  </a:t>
            </a:r>
            <a:r>
              <a:rPr b="0" lang="en-GB" sz="1100" spc="-1" strike="noStrike">
                <a:latin typeface="Arial"/>
              </a:rPr>
              <a:t>de EU investeert bijvoorbeeld in onderzoeksprogramma’s rond kankerbestrijding. (bv. EU-ziekteverzekeringskaart, regelingen om in de hele EU dezelfde levensmiddelenkwaliteit te waarborgen)</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regionale  ontwikkeling en de armste regio’s in de EU</a:t>
            </a:r>
            <a:r>
              <a:rPr b="0" lang="en-GB" sz="1100" spc="-1" strike="noStrike">
                <a:latin typeface="Arial"/>
              </a:rPr>
              <a:t>: de EU blaast bijvoorbeeld landelijke gebieden nieuw leven in via digitalisering. (bv. de aansluiting van Kreta op de stroomvoorziening op het Griekse vasteland)</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humanitaire projecten in de hele wereld</a:t>
            </a:r>
            <a:r>
              <a:rPr b="0" lang="en-GB" sz="1100" spc="-1" strike="noStrike">
                <a:latin typeface="Arial"/>
              </a:rPr>
              <a:t>: de EU geeft mensen die na een oorlog of natuurramp naar hun huis teruggekeerd zijn bijvoorbeeld toegang tot betaalbare leningen om hun leven weer op te bouwen.</a:t>
            </a:r>
            <a:endParaRPr b="0" lang="fr-BE" sz="1100" spc="-1" strike="noStrike">
              <a:latin typeface="Arial"/>
            </a:endParaRPr>
          </a:p>
          <a:p>
            <a:pPr>
              <a:lnSpc>
                <a:spcPct val="100000"/>
              </a:lnSpc>
              <a:tabLst>
                <a:tab algn="l" pos="0"/>
              </a:tabLst>
            </a:pPr>
            <a:endParaRPr b="0" lang="fr-BE" sz="1100" spc="-1" strike="noStrike">
              <a:latin typeface="Arial"/>
            </a:endParaRPr>
          </a:p>
        </p:txBody>
      </p:sp>
      <p:sp>
        <p:nvSpPr>
          <p:cNvPr id="747"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060CCC9F-40FB-41EA-B534-FA182BD5214E}" type="slidenum">
              <a:rPr b="0" lang="fr-FR" sz="1200" spc="-1" strike="noStrike">
                <a:latin typeface="Times New Roman"/>
              </a:rPr>
              <a:t>&lt;number&gt;</a:t>
            </a:fld>
            <a:endParaRPr b="0" lang="fr-BE"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PlaceHolder 1"/>
          <p:cNvSpPr>
            <a:spLocks noGrp="1"/>
          </p:cNvSpPr>
          <p:nvPr>
            <p:ph type="sldImg"/>
          </p:nvPr>
        </p:nvSpPr>
        <p:spPr>
          <a:xfrm>
            <a:off x="1139760" y="1219320"/>
            <a:ext cx="4389120" cy="3292200"/>
          </a:xfrm>
          <a:prstGeom prst="rect">
            <a:avLst/>
          </a:prstGeom>
        </p:spPr>
      </p:sp>
      <p:sp>
        <p:nvSpPr>
          <p:cNvPr id="701"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IE" sz="2000" spc="-1" strike="noStrike">
                <a:latin typeface="Arial"/>
              </a:rPr>
              <a:t>Dit schilderij stelt Europa voor, oorspronkelijk een Kretenzische maangodin, die in de Griekse mythologie werd opgenomen als een Fenicische prinses. Het Europese continent is naar haar genoemd.</a:t>
            </a:r>
            <a:endParaRPr b="0" lang="fr-BE" sz="2000" spc="-1" strike="noStrike">
              <a:latin typeface="Arial"/>
            </a:endParaRPr>
          </a:p>
          <a:p>
            <a:pPr marL="216000" indent="-216000">
              <a:lnSpc>
                <a:spcPct val="100000"/>
              </a:lnSpc>
            </a:pPr>
            <a:endParaRPr b="0" lang="fr-BE" sz="2000" spc="-1" strike="noStrike">
              <a:latin typeface="Arial"/>
            </a:endParaRPr>
          </a:p>
          <a:p>
            <a:pPr marL="216000" indent="-216000">
              <a:lnSpc>
                <a:spcPct val="100000"/>
              </a:lnSpc>
            </a:pPr>
            <a:r>
              <a:rPr b="0" lang="en-IE" sz="2000" spc="-1" strike="noStrike">
                <a:latin typeface="Arial"/>
              </a:rPr>
              <a:t>Het schilderij is van Liberale da Verona, een Italiaans kunstenaar, en heeft als titel “rapimento di Europa”, wat de ontvoering van Europa betekent.</a:t>
            </a:r>
            <a:endParaRPr b="0" lang="fr-BE" sz="2000" spc="-1" strike="noStrike">
              <a:latin typeface="Arial"/>
            </a:endParaRPr>
          </a:p>
          <a:p>
            <a:pPr marL="216000" indent="-216000">
              <a:lnSpc>
                <a:spcPct val="100000"/>
              </a:lnSpc>
            </a:pPr>
            <a:endParaRPr b="0" lang="fr-BE" sz="2000" spc="-1" strike="noStrike">
              <a:latin typeface="Arial"/>
            </a:endParaRPr>
          </a:p>
        </p:txBody>
      </p:sp>
      <p:sp>
        <p:nvSpPr>
          <p:cNvPr id="702"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5EE3A29C-470C-437D-9973-EE3B96947E88}"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8" name="PlaceHolder 1"/>
          <p:cNvSpPr>
            <a:spLocks noGrp="1"/>
          </p:cNvSpPr>
          <p:nvPr>
            <p:ph type="sldImg"/>
          </p:nvPr>
        </p:nvSpPr>
        <p:spPr>
          <a:xfrm>
            <a:off x="1079640" y="762120"/>
            <a:ext cx="4389120" cy="3292200"/>
          </a:xfrm>
          <a:prstGeom prst="rect">
            <a:avLst/>
          </a:prstGeom>
        </p:spPr>
      </p:sp>
      <p:sp>
        <p:nvSpPr>
          <p:cNvPr id="749" name="PlaceHolder 2"/>
          <p:cNvSpPr>
            <a:spLocks noGrp="1"/>
          </p:cNvSpPr>
          <p:nvPr>
            <p:ph type="body"/>
          </p:nvPr>
        </p:nvSpPr>
        <p:spPr>
          <a:xfrm>
            <a:off x="605880" y="4425120"/>
            <a:ext cx="5334840" cy="5258520"/>
          </a:xfrm>
          <a:prstGeom prst="rect">
            <a:avLst/>
          </a:prstGeom>
        </p:spPr>
        <p:txBody>
          <a:bodyPr>
            <a:noAutofit/>
          </a:bodyPr>
          <a:p>
            <a:pPr marL="216000" indent="-216000">
              <a:lnSpc>
                <a:spcPct val="100000"/>
              </a:lnSpc>
            </a:pPr>
            <a:r>
              <a:rPr b="0" lang="en-GB" sz="1000" spc="-1" strike="noStrike">
                <a:latin typeface="Arial"/>
              </a:rPr>
              <a:t>De EU doet onder meer het volgende:</a:t>
            </a:r>
            <a:endParaRPr b="0" lang="fr-BE" sz="1000" spc="-1" strike="noStrike">
              <a:latin typeface="Arial"/>
            </a:endParaRPr>
          </a:p>
          <a:p>
            <a:pPr marL="171360" indent="-171000">
              <a:lnSpc>
                <a:spcPct val="100000"/>
              </a:lnSpc>
              <a:buClr>
                <a:srgbClr val="000000"/>
              </a:buClr>
              <a:buFont typeface="Arial"/>
              <a:buChar char="•"/>
            </a:pPr>
            <a:r>
              <a:rPr b="1" lang="en-GB" sz="1000" spc="-1" strike="noStrike">
                <a:latin typeface="Arial"/>
              </a:rPr>
              <a:t>het milieu en de biodiversiteit beschermen: </a:t>
            </a:r>
            <a:r>
              <a:rPr b="0" lang="en-GB" sz="1000" spc="-1" strike="noStrike">
                <a:latin typeface="Arial"/>
              </a:rPr>
              <a:t>de EU streeft er bijvoorbeeld naar </a:t>
            </a:r>
            <a:r>
              <a:rPr b="0" lang="nl-NL" sz="1000" spc="-1" strike="noStrike">
                <a:latin typeface="Arial"/>
              </a:rPr>
              <a:t>de achteruitgang van de biodiversiteit en ecosystemen in de EU te stoppen en het mondiale verlies van biodiversiteit tegen 2020 tot staan te brengen</a:t>
            </a:r>
            <a:r>
              <a:rPr b="0" lang="en-GB" sz="1000" spc="-1" strike="noStrike">
                <a:latin typeface="Arial"/>
              </a:rPr>
              <a:t>.</a:t>
            </a:r>
            <a:endParaRPr b="0" lang="fr-BE" sz="1000" spc="-1" strike="noStrike">
              <a:latin typeface="Arial"/>
            </a:endParaRPr>
          </a:p>
          <a:p>
            <a:pPr marL="171360" indent="-171000">
              <a:lnSpc>
                <a:spcPct val="100000"/>
              </a:lnSpc>
              <a:buClr>
                <a:srgbClr val="000000"/>
              </a:buClr>
              <a:buFont typeface="Arial"/>
              <a:buChar char="•"/>
            </a:pPr>
            <a:r>
              <a:rPr b="1" lang="en-GB" sz="1000" spc="-1" strike="noStrike">
                <a:latin typeface="Arial"/>
              </a:rPr>
              <a:t>de klimaatverandering </a:t>
            </a:r>
            <a:r>
              <a:rPr b="0" lang="en-GB" sz="1000" spc="-1" strike="noStrike">
                <a:latin typeface="Arial"/>
              </a:rPr>
              <a:t>bestrijden</a:t>
            </a:r>
            <a:r>
              <a:rPr b="1" lang="en-GB" sz="1000" spc="-1" strike="noStrike">
                <a:latin typeface="Arial"/>
              </a:rPr>
              <a:t> </a:t>
            </a:r>
            <a:r>
              <a:rPr b="0" lang="en-GB" sz="1000" spc="-1" strike="noStrike">
                <a:latin typeface="Arial"/>
              </a:rPr>
              <a:t>: de EU streeft </a:t>
            </a:r>
            <a:r>
              <a:rPr b="0" lang="nl-NL" sz="1000" spc="-1" strike="noStrike">
                <a:latin typeface="Arial"/>
              </a:rPr>
              <a:t>naar een aanzienlijke vermindering van de uitstoot in 2050 — een reductie van 80 à 95 % ten opzichte van 1990</a:t>
            </a:r>
            <a:r>
              <a:rPr b="0" lang="en-GB" sz="1000" spc="-1" strike="noStrike">
                <a:latin typeface="Arial"/>
              </a:rPr>
              <a:t>.</a:t>
            </a:r>
            <a:endParaRPr b="0" lang="fr-BE" sz="1000" spc="-1" strike="noStrike">
              <a:latin typeface="Arial"/>
            </a:endParaRPr>
          </a:p>
          <a:p>
            <a:pPr marL="171360" indent="-171000">
              <a:lnSpc>
                <a:spcPct val="100000"/>
              </a:lnSpc>
              <a:buClr>
                <a:srgbClr val="000000"/>
              </a:buClr>
              <a:buFont typeface="Arial"/>
              <a:buChar char="•"/>
            </a:pPr>
            <a:r>
              <a:rPr b="0" lang="en-GB" sz="1000" spc="-1" strike="noStrike">
                <a:latin typeface="Arial"/>
              </a:rPr>
              <a:t>de </a:t>
            </a:r>
            <a:r>
              <a:rPr b="1" lang="en-GB" sz="1000" spc="-1" strike="noStrike">
                <a:latin typeface="Arial"/>
              </a:rPr>
              <a:t>grenzen </a:t>
            </a:r>
            <a:r>
              <a:rPr b="0" lang="en-GB" sz="1000" spc="-1" strike="noStrike">
                <a:latin typeface="Arial"/>
              </a:rPr>
              <a:t>helpen beschermen en </a:t>
            </a:r>
            <a:r>
              <a:rPr b="1" lang="en-GB" sz="1000" spc="-1" strike="noStrike">
                <a:latin typeface="Arial"/>
              </a:rPr>
              <a:t>extremisme en de georganiseerde misdaad </a:t>
            </a:r>
            <a:r>
              <a:rPr b="0" lang="en-GB" sz="1000" spc="-1" strike="noStrike">
                <a:latin typeface="Arial"/>
              </a:rPr>
              <a:t>bestrijden: de EU bestriijdt bijvoorbeeld grensoverschrijdende misdaad zoals drugs- en wapensmokkel. </a:t>
            </a:r>
            <a:endParaRPr b="0" lang="fr-BE" sz="1000" spc="-1" strike="noStrike">
              <a:latin typeface="Arial"/>
            </a:endParaRPr>
          </a:p>
          <a:p>
            <a:pPr marL="171360" indent="-171000">
              <a:lnSpc>
                <a:spcPct val="100000"/>
              </a:lnSpc>
              <a:buClr>
                <a:srgbClr val="000000"/>
              </a:buClr>
              <a:buFont typeface="Arial"/>
              <a:buChar char="•"/>
            </a:pPr>
            <a:r>
              <a:rPr b="1" lang="en-GB" sz="1000" spc="-1" strike="noStrike">
                <a:latin typeface="Arial"/>
              </a:rPr>
              <a:t>de rechten van de consument beschermen </a:t>
            </a:r>
            <a:r>
              <a:rPr b="0" lang="en-GB" sz="1000" spc="-1" strike="noStrike">
                <a:latin typeface="Arial"/>
              </a:rPr>
              <a:t>: de EU zorgt er bijvoorbeeld voor dat je je mobiele telefoon in andere EU-landen kunt gebruiken zonder extra roamingkosten te betalen en dat je rechten als passagier geëerbiedigd worden. Je kunt je geld terugkrijgen als je vlucht vertraging heeft of geannuleerd wordt. Vliegtuigreizen zijn veel goedkoper geworden dankzij het openbreken van monopolies en  het toelaten van concurrentie in de luchtvaartsector. De EU heeft ook geregeld dat je, wanneer je iets online koopt, je aankoop altijd kunt terugsturen als die niet aan de verwachtingen voldoet.</a:t>
            </a:r>
            <a:endParaRPr b="0" lang="fr-BE" sz="1000" spc="-1" strike="noStrike">
              <a:latin typeface="Arial"/>
            </a:endParaRPr>
          </a:p>
          <a:p>
            <a:pPr marL="171360" indent="-171000">
              <a:lnSpc>
                <a:spcPct val="100000"/>
              </a:lnSpc>
              <a:buClr>
                <a:srgbClr val="000000"/>
              </a:buClr>
              <a:buFont typeface="Arial"/>
              <a:buChar char="•"/>
            </a:pPr>
            <a:r>
              <a:rPr b="0" lang="en-GB" sz="1000" spc="-1" strike="noStrike">
                <a:latin typeface="Arial"/>
              </a:rPr>
              <a:t>de </a:t>
            </a:r>
            <a:r>
              <a:rPr b="1" lang="en-GB" sz="1000" spc="-1" strike="noStrike">
                <a:latin typeface="Arial"/>
              </a:rPr>
              <a:t>gezondheid en veiligheid van de consument </a:t>
            </a:r>
            <a:r>
              <a:rPr b="0" lang="en-GB" sz="1000" spc="-1" strike="noStrike">
                <a:latin typeface="Arial"/>
              </a:rPr>
              <a:t>beschermen: de EU heeft bijvoorbeeld strenge regels ingevoerd  voor de etikettering van bepaalde producten zoals levensmiddelen, dranken en cosmetica, zodat je de juiste keuze kunt maken als je “groen” of gezonder wilt kopen. Je kunt ook genieten van schoon zwem- en drinkwater dankzij begrenzingen van lucht- en watervervuiling die in heel Europa gelden. Dankzij de Europese ziekteverzekeringskaart heb je recht op openbare gezondheidszorg in het buitenland en betaal je evenveel als burgers van de EU-lidstaat waar je verblijft.</a:t>
            </a:r>
            <a:endParaRPr b="0" lang="fr-BE" sz="1000" spc="-1" strike="noStrike">
              <a:latin typeface="Arial"/>
            </a:endParaRPr>
          </a:p>
          <a:p>
            <a:pPr marL="171360" indent="-171000">
              <a:lnSpc>
                <a:spcPct val="100000"/>
              </a:lnSpc>
              <a:buClr>
                <a:srgbClr val="000000"/>
              </a:buClr>
              <a:buFont typeface="Arial"/>
              <a:buChar char="•"/>
            </a:pPr>
            <a:r>
              <a:rPr b="0" lang="en-GB" sz="1000" spc="-1" strike="noStrike">
                <a:latin typeface="Arial"/>
              </a:rPr>
              <a:t>je </a:t>
            </a:r>
            <a:r>
              <a:rPr b="1" lang="en-GB" sz="1000" spc="-1" strike="noStrike">
                <a:latin typeface="Arial"/>
              </a:rPr>
              <a:t>persoonlijke levenssfeer </a:t>
            </a:r>
            <a:r>
              <a:rPr b="0" lang="en-GB" sz="1000" spc="-1" strike="noStrike">
                <a:latin typeface="Arial"/>
              </a:rPr>
              <a:t>beschermen: de EU zorgt er bijvoorbeeld voor dat persoonsgegevens alleen onder strenge voorwaarden en voor legitieme doeleinden kunnen worden verzameld.</a:t>
            </a:r>
            <a:endParaRPr b="0" lang="fr-BE" sz="1000" spc="-1" strike="noStrike">
              <a:latin typeface="Arial"/>
            </a:endParaRPr>
          </a:p>
          <a:p>
            <a:pPr>
              <a:lnSpc>
                <a:spcPct val="100000"/>
              </a:lnSpc>
            </a:pPr>
            <a:endParaRPr b="0" lang="fr-BE" sz="1000" spc="-1" strike="noStrike">
              <a:latin typeface="Arial"/>
            </a:endParaRPr>
          </a:p>
          <a:p>
            <a:pPr>
              <a:lnSpc>
                <a:spcPct val="100000"/>
              </a:lnSpc>
            </a:pPr>
            <a:r>
              <a:rPr b="1" lang="fr-FR" sz="1000" spc="-1" strike="noStrike">
                <a:latin typeface="Arial"/>
              </a:rPr>
              <a:t>AGENTSCHAPPEN HOUDEN ONS VEILIG</a:t>
            </a:r>
            <a:endParaRPr b="0" lang="fr-BE" sz="1000" spc="-1" strike="noStrike">
              <a:latin typeface="Arial"/>
            </a:endParaRPr>
          </a:p>
          <a:p>
            <a:pPr>
              <a:lnSpc>
                <a:spcPct val="100000"/>
              </a:lnSpc>
            </a:pPr>
            <a:r>
              <a:rPr b="0" lang="en-GB" sz="1000" spc="-1" strike="noStrike">
                <a:latin typeface="Arial"/>
              </a:rPr>
              <a:t>De 40 agentschappen van de EU zijn over de hele EU verspreid.</a:t>
            </a:r>
            <a:endParaRPr b="0" lang="fr-BE" sz="1000" spc="-1" strike="noStrike">
              <a:latin typeface="Arial"/>
            </a:endParaRPr>
          </a:p>
          <a:p>
            <a:pPr>
              <a:lnSpc>
                <a:spcPct val="100000"/>
              </a:lnSpc>
            </a:pPr>
            <a:r>
              <a:rPr b="0" lang="en-GB" sz="1000" spc="-1" strike="noStrike">
                <a:latin typeface="Arial"/>
              </a:rPr>
              <a:t>Zij behandelen de volgende specifieke thema’s:</a:t>
            </a:r>
            <a:endParaRPr b="0" lang="fr-BE" sz="1000" spc="-1" strike="noStrike">
              <a:latin typeface="Arial"/>
            </a:endParaRPr>
          </a:p>
          <a:p>
            <a:pPr marL="285840" indent="-285480">
              <a:lnSpc>
                <a:spcPct val="100000"/>
              </a:lnSpc>
              <a:buClr>
                <a:srgbClr val="000000"/>
              </a:buClr>
              <a:buSzPct val="120000"/>
              <a:buFont typeface="Arial"/>
              <a:buChar char="•"/>
            </a:pPr>
            <a:r>
              <a:rPr b="1" lang="en-GB" sz="1000" spc="-1" strike="noStrike">
                <a:latin typeface="Arial"/>
              </a:rPr>
              <a:t>Chemische producten – </a:t>
            </a:r>
            <a:r>
              <a:rPr b="0" lang="en-GB" sz="1000" spc="-1" strike="noStrike">
                <a:latin typeface="Arial"/>
              </a:rPr>
              <a:t>Europees Agentschap voor chemische stoffen- ECHA</a:t>
            </a:r>
            <a:endParaRPr b="0" lang="fr-BE" sz="1000" spc="-1" strike="noStrike">
              <a:latin typeface="Arial"/>
            </a:endParaRPr>
          </a:p>
          <a:p>
            <a:pPr marL="285840" indent="-285480">
              <a:lnSpc>
                <a:spcPct val="100000"/>
              </a:lnSpc>
              <a:buClr>
                <a:srgbClr val="000000"/>
              </a:buClr>
              <a:buSzPct val="120000"/>
              <a:buFont typeface="Arial"/>
              <a:buChar char="•"/>
            </a:pPr>
            <a:r>
              <a:rPr b="1" lang="en-GB" sz="1000" spc="-1" strike="noStrike">
                <a:latin typeface="Arial"/>
              </a:rPr>
              <a:t>Levensmiddelen - </a:t>
            </a:r>
            <a:r>
              <a:rPr b="0" lang="en-US" sz="1000" spc="-1" strike="noStrike">
                <a:latin typeface="Arial"/>
              </a:rPr>
              <a:t>Europese Autoriteit voor voedselveiligheid</a:t>
            </a:r>
            <a:r>
              <a:rPr b="0" lang="en-GB" sz="1000" spc="-1" strike="noStrike">
                <a:latin typeface="Arial"/>
              </a:rPr>
              <a:t> – EFSA</a:t>
            </a:r>
            <a:endParaRPr b="0" lang="fr-BE" sz="1000" spc="-1" strike="noStrike">
              <a:latin typeface="Arial"/>
            </a:endParaRPr>
          </a:p>
          <a:p>
            <a:pPr marL="171360" indent="-171000">
              <a:lnSpc>
                <a:spcPct val="100000"/>
              </a:lnSpc>
              <a:buClr>
                <a:srgbClr val="000000"/>
              </a:buClr>
              <a:buSzPct val="120000"/>
              <a:buFont typeface="Arial"/>
              <a:buChar char="•"/>
            </a:pPr>
            <a:r>
              <a:rPr b="1" lang="en-GB" sz="1000" spc="-1" strike="noStrike">
                <a:latin typeface="Arial"/>
              </a:rPr>
              <a:t>   </a:t>
            </a:r>
            <a:r>
              <a:rPr b="1" lang="en-GB" sz="1000" spc="-1" strike="noStrike">
                <a:latin typeface="Arial"/>
              </a:rPr>
              <a:t>Grondrechten - </a:t>
            </a:r>
            <a:r>
              <a:rPr b="0" lang="nl-NL" sz="1000" spc="-1" strike="noStrike">
                <a:latin typeface="Arial"/>
              </a:rPr>
              <a:t>Bureau van de Europese Unie voor de grondrechten</a:t>
            </a:r>
            <a:r>
              <a:rPr b="0" lang="en-GB" sz="1000" spc="-1" strike="noStrike">
                <a:latin typeface="Arial"/>
              </a:rPr>
              <a:t> – FRA</a:t>
            </a:r>
            <a:endParaRPr b="0" lang="fr-BE" sz="1000" spc="-1" strike="noStrike">
              <a:latin typeface="Arial"/>
            </a:endParaRPr>
          </a:p>
          <a:p>
            <a:pPr marL="285840" indent="-285480">
              <a:lnSpc>
                <a:spcPct val="100000"/>
              </a:lnSpc>
              <a:buClr>
                <a:srgbClr val="000000"/>
              </a:buClr>
              <a:buSzPct val="120000"/>
              <a:buFont typeface="Arial"/>
              <a:buChar char="•"/>
            </a:pPr>
            <a:r>
              <a:rPr b="1" lang="en-GB" sz="1000" spc="-1" strike="noStrike">
                <a:latin typeface="Arial"/>
              </a:rPr>
              <a:t>Geneesmiddelen - </a:t>
            </a:r>
            <a:r>
              <a:rPr b="0" lang="en-US" sz="1000" spc="-1" strike="noStrike">
                <a:latin typeface="Arial"/>
              </a:rPr>
              <a:t>Europees Geneesmiddelenbureau </a:t>
            </a:r>
            <a:r>
              <a:rPr b="0" lang="en-GB" sz="1000" spc="-1" strike="noStrike">
                <a:latin typeface="Arial"/>
              </a:rPr>
              <a:t>- EMA</a:t>
            </a:r>
            <a:endParaRPr b="0" lang="fr-BE" sz="1000" spc="-1" strike="noStrike">
              <a:latin typeface="Arial"/>
            </a:endParaRPr>
          </a:p>
          <a:p>
            <a:pPr marL="285840" indent="-285480">
              <a:lnSpc>
                <a:spcPct val="100000"/>
              </a:lnSpc>
              <a:buClr>
                <a:srgbClr val="000000"/>
              </a:buClr>
              <a:buSzPct val="120000"/>
              <a:buFont typeface="Arial"/>
              <a:buChar char="•"/>
            </a:pPr>
            <a:r>
              <a:rPr b="0" lang="en-GB" sz="1000" spc="-1" strike="noStrike">
                <a:latin typeface="Arial"/>
              </a:rPr>
              <a:t>en nog veel meer!</a:t>
            </a:r>
            <a:endParaRPr b="0" lang="fr-BE" sz="1000" spc="-1" strike="noStrike">
              <a:latin typeface="Arial"/>
            </a:endParaRPr>
          </a:p>
          <a:p>
            <a:pPr>
              <a:lnSpc>
                <a:spcPct val="100000"/>
              </a:lnSpc>
              <a:tabLst>
                <a:tab algn="l" pos="0"/>
              </a:tabLst>
            </a:pPr>
            <a:endParaRPr b="0" lang="fr-BE" sz="1000" spc="-1" strike="noStrike">
              <a:latin typeface="Arial"/>
            </a:endParaRPr>
          </a:p>
        </p:txBody>
      </p:sp>
      <p:sp>
        <p:nvSpPr>
          <p:cNvPr id="750"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6E3EE0FE-9A22-4BF1-813E-486614B0F09F}" type="slidenum">
              <a:rPr b="0" lang="fr-FR" sz="1200" spc="-1" strike="noStrike">
                <a:latin typeface="Times New Roman"/>
              </a:rPr>
              <a:t>&lt;number&gt;</a:t>
            </a:fld>
            <a:endParaRPr b="0" lang="fr-BE"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1" name="PlaceHolder 1"/>
          <p:cNvSpPr>
            <a:spLocks noGrp="1"/>
          </p:cNvSpPr>
          <p:nvPr>
            <p:ph type="sldImg"/>
          </p:nvPr>
        </p:nvSpPr>
        <p:spPr>
          <a:xfrm>
            <a:off x="1139760" y="1219320"/>
            <a:ext cx="4389120" cy="3292200"/>
          </a:xfrm>
          <a:prstGeom prst="rect">
            <a:avLst/>
          </a:prstGeom>
        </p:spPr>
      </p:sp>
      <p:sp>
        <p:nvSpPr>
          <p:cNvPr id="752" name="PlaceHolder 2"/>
          <p:cNvSpPr>
            <a:spLocks noGrp="1"/>
          </p:cNvSpPr>
          <p:nvPr>
            <p:ph type="body"/>
          </p:nvPr>
        </p:nvSpPr>
        <p:spPr>
          <a:xfrm>
            <a:off x="667080" y="4694040"/>
            <a:ext cx="5334840" cy="4757400"/>
          </a:xfrm>
          <a:prstGeom prst="rect">
            <a:avLst/>
          </a:prstGeom>
        </p:spPr>
        <p:txBody>
          <a:bodyPr>
            <a:noAutofit/>
          </a:bodyPr>
          <a:p>
            <a:pPr marL="216000" indent="-216000">
              <a:lnSpc>
                <a:spcPct val="100000"/>
              </a:lnSpc>
            </a:pPr>
            <a:r>
              <a:rPr b="0" lang="en-GB" sz="1100" spc="-1" strike="noStrike">
                <a:latin typeface="Arial"/>
              </a:rPr>
              <a:t>Dankzij de EU kun je onder meer:</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reizen en wonen in gelijk welk EU-land</a:t>
            </a:r>
            <a:r>
              <a:rPr b="0" lang="en-GB" sz="1100" spc="-1" strike="noStrike">
                <a:latin typeface="Arial"/>
              </a:rPr>
              <a:t>: DiscoverEU is bijvoorbeeld een initiatief waarbij 18-jarige EU-burgers een ticket kunnen krijgen om (voornamelijk met de trein) in Europa rond te reizen. Reizen is veel goedkoper en gemakkelijker geworden omdat in het Schengengebied de grenzen tussen de landen zijn verdwenen.</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studeren of een opleiding volgen in het buitenland</a:t>
            </a:r>
            <a:r>
              <a:rPr b="0" lang="en-GB" sz="1100" spc="-1" strike="noStrike">
                <a:latin typeface="Arial"/>
              </a:rPr>
              <a:t>: Erasmus+ biedt subsidies voor een waaier aan activiteiten, waaronder buitenlandse stages voor studenten en opleidingen voor leerkrachten en onderwijzend personeel. Je kunt ook solliciteren voor een stage bij de Europese instellingen. Je kunt vrij kiezen waar je wilt studeren, werken en wonen; vrij verkeer van personen is mogelijk dankzij de eengemaakte markt van de EU.</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vrijwilligerswerk doen voor humanitaire projecten</a:t>
            </a:r>
            <a:r>
              <a:rPr b="0" lang="en-GB" sz="1100" spc="-1" strike="noStrike">
                <a:latin typeface="Arial"/>
              </a:rPr>
              <a:t>: het Europees Solidariteitskorps, bijvoorbeeld, is een initiatief dat jongeren de mogelijkheid biedt om te werken of vrijwilligerswerk te doen in het kader van projecten in eigen land of in het buitenland ten gunste van gemeenschappen en mensen in heel Europa.</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gemakkelijker werk vinden</a:t>
            </a:r>
            <a:r>
              <a:rPr b="0" lang="en-GB" sz="1100" spc="-1" strike="noStrike">
                <a:latin typeface="Arial"/>
              </a:rPr>
              <a:t>: de jongerengarantieregeling zorgt er bijvoorbeeld voor dat alle jongeren onder 25 jaar </a:t>
            </a:r>
            <a:r>
              <a:rPr b="0" lang="nl-NL" sz="1100" spc="-1" strike="noStrike">
                <a:latin typeface="Arial"/>
              </a:rPr>
              <a:t>binnen vier maanden nadat zij werkloos zijn geworden of het formele onderwijs hebben verlaten, een geschikt aanbod krijgen in de vorm van een baan, voortgezet onderwijs of een plaats als leerling of stagiair.</a:t>
            </a:r>
            <a:r>
              <a:rPr b="0" lang="en-GB" sz="1100" spc="-1" strike="noStrike">
                <a:latin typeface="Arial"/>
              </a:rPr>
              <a:t> </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Europa vorm geven</a:t>
            </a:r>
            <a:r>
              <a:rPr b="0" lang="en-GB" sz="1100" spc="-1" strike="noStrike">
                <a:latin typeface="Arial"/>
              </a:rPr>
              <a:t>: bijvoorbeeld door</a:t>
            </a:r>
            <a:endParaRPr b="0" lang="fr-BE" sz="1100" spc="-1" strike="noStrike">
              <a:latin typeface="Arial"/>
            </a:endParaRPr>
          </a:p>
          <a:p>
            <a:pPr>
              <a:lnSpc>
                <a:spcPct val="100000"/>
              </a:lnSpc>
            </a:pPr>
            <a:r>
              <a:rPr b="0" lang="en-GB" sz="1100" spc="-1" strike="noStrike">
                <a:latin typeface="Arial"/>
              </a:rPr>
              <a:t>    </a:t>
            </a:r>
            <a:r>
              <a:rPr b="0" lang="en-GB" sz="1100" spc="-1" strike="noStrike">
                <a:latin typeface="Arial"/>
              </a:rPr>
              <a:t>-  je stem uit te brengen bij de Europese Parlementsverkiezingen</a:t>
            </a:r>
            <a:endParaRPr b="0" lang="fr-BE" sz="1100" spc="-1" strike="noStrike">
              <a:latin typeface="Arial"/>
            </a:endParaRPr>
          </a:p>
          <a:p>
            <a:pPr>
              <a:lnSpc>
                <a:spcPct val="100000"/>
              </a:lnSpc>
            </a:pPr>
            <a:r>
              <a:rPr b="0" lang="en-GB" sz="1100" spc="-1" strike="noStrike">
                <a:latin typeface="Arial"/>
              </a:rPr>
              <a:t>    </a:t>
            </a:r>
            <a:r>
              <a:rPr b="0" lang="en-GB" sz="1100" spc="-1" strike="noStrike">
                <a:latin typeface="Arial"/>
              </a:rPr>
              <a:t>-  deel te nemen aan online openbare raadplegingen waarmee de Europese Commissie de mening van de burgers wil kennen</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een  Europees burgerinitiatief </a:t>
            </a:r>
            <a:r>
              <a:rPr b="0" lang="en-GB" sz="1100" spc="-1" strike="noStrike">
                <a:latin typeface="Arial"/>
              </a:rPr>
              <a:t>opzetten of steunen waarmee de Europese Commissie wordt verzocht wetgeving voor te stellen over een specifiek probleem waarvoor de EU bevoegd is</a:t>
            </a:r>
            <a:endParaRPr b="0" lang="fr-BE" sz="1100" spc="-1" strike="noStrike">
              <a:latin typeface="Arial"/>
            </a:endParaRPr>
          </a:p>
          <a:p>
            <a:pPr marL="171360" indent="-171000">
              <a:lnSpc>
                <a:spcPct val="100000"/>
              </a:lnSpc>
              <a:buClr>
                <a:srgbClr val="000000"/>
              </a:buClr>
              <a:buFont typeface="Arial"/>
              <a:buChar char="•"/>
            </a:pPr>
            <a:r>
              <a:rPr b="1" lang="en-GB" sz="1100" spc="-1" strike="noStrike">
                <a:latin typeface="Arial"/>
              </a:rPr>
              <a:t>burgerdialogen bijwonen </a:t>
            </a:r>
            <a:r>
              <a:rPr b="0" lang="en-GB" sz="1100" spc="-1" strike="noStrike">
                <a:latin typeface="Arial"/>
              </a:rPr>
              <a:t>die in de hele EU worden georganiseerd en waar je de kans krijgt Europese kwesties te bespreken met vertegenwoordigers van de EU.</a:t>
            </a:r>
            <a:endParaRPr b="0" lang="fr-BE" sz="1100" spc="-1" strike="noStrike">
              <a:latin typeface="Arial"/>
            </a:endParaRPr>
          </a:p>
          <a:p>
            <a:pPr>
              <a:lnSpc>
                <a:spcPct val="100000"/>
              </a:lnSpc>
            </a:pPr>
            <a:endParaRPr b="0" lang="fr-BE" sz="1100" spc="-1" strike="noStrike">
              <a:latin typeface="Arial"/>
            </a:endParaRPr>
          </a:p>
        </p:txBody>
      </p:sp>
      <p:sp>
        <p:nvSpPr>
          <p:cNvPr id="753"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BF4E3A3D-1887-43B0-831A-A307257C2B7C}"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4" name="PlaceHolder 1"/>
          <p:cNvSpPr>
            <a:spLocks noGrp="1"/>
          </p:cNvSpPr>
          <p:nvPr>
            <p:ph type="sldImg"/>
          </p:nvPr>
        </p:nvSpPr>
        <p:spPr>
          <a:xfrm>
            <a:off x="1139760" y="1219320"/>
            <a:ext cx="4389120" cy="3292200"/>
          </a:xfrm>
          <a:prstGeom prst="rect">
            <a:avLst/>
          </a:prstGeom>
        </p:spPr>
      </p:sp>
      <p:sp>
        <p:nvSpPr>
          <p:cNvPr id="755"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US" sz="2000" spc="-1" strike="noStrike">
                <a:latin typeface="Arial"/>
              </a:rPr>
              <a:t>Voorbeelden: </a:t>
            </a:r>
            <a:endParaRPr b="0" lang="fr-BE" sz="2000" spc="-1" strike="noStrike">
              <a:latin typeface="Arial"/>
            </a:endParaRPr>
          </a:p>
          <a:p>
            <a:pPr marL="171360" indent="-171000">
              <a:lnSpc>
                <a:spcPct val="100000"/>
              </a:lnSpc>
              <a:buClr>
                <a:srgbClr val="000000"/>
              </a:buClr>
              <a:buFont typeface="Arial"/>
              <a:buChar char="•"/>
            </a:pPr>
            <a:r>
              <a:rPr b="0" lang="en-US" sz="2000" spc="-1" strike="noStrike">
                <a:latin typeface="Arial"/>
              </a:rPr>
              <a:t>Mensenrechten (bv. rechten van  LGBTI-personen)</a:t>
            </a:r>
            <a:endParaRPr b="0" lang="fr-BE" sz="2000" spc="-1" strike="noStrike">
              <a:latin typeface="Arial"/>
            </a:endParaRPr>
          </a:p>
          <a:p>
            <a:pPr marL="171360" indent="-171000">
              <a:lnSpc>
                <a:spcPct val="100000"/>
              </a:lnSpc>
              <a:buClr>
                <a:srgbClr val="000000"/>
              </a:buClr>
              <a:buFont typeface="Arial"/>
              <a:buChar char="•"/>
            </a:pPr>
            <a:r>
              <a:rPr b="0" lang="en-US" sz="2000" spc="-1" strike="noStrike">
                <a:latin typeface="Arial"/>
              </a:rPr>
              <a:t>Milieu (bv. klimaatverandering)</a:t>
            </a:r>
            <a:endParaRPr b="0" lang="fr-BE" sz="2000" spc="-1" strike="noStrike">
              <a:latin typeface="Arial"/>
            </a:endParaRPr>
          </a:p>
          <a:p>
            <a:pPr marL="171360" indent="-171000">
              <a:lnSpc>
                <a:spcPct val="100000"/>
              </a:lnSpc>
              <a:buClr>
                <a:srgbClr val="000000"/>
              </a:buClr>
              <a:buFont typeface="Arial"/>
              <a:buChar char="•"/>
            </a:pPr>
            <a:r>
              <a:rPr b="0" lang="en-US" sz="2000" spc="-1" strike="noStrike">
                <a:latin typeface="Arial"/>
              </a:rPr>
              <a:t>Werkgelegenheid (bv. hoe een baan vinden na je studies)</a:t>
            </a:r>
            <a:endParaRPr b="0" lang="fr-BE" sz="2000" spc="-1" strike="noStrike">
              <a:latin typeface="Arial"/>
            </a:endParaRPr>
          </a:p>
          <a:p>
            <a:pPr marL="171360" indent="-171000">
              <a:lnSpc>
                <a:spcPct val="100000"/>
              </a:lnSpc>
              <a:buClr>
                <a:srgbClr val="000000"/>
              </a:buClr>
              <a:buFont typeface="Arial"/>
              <a:buChar char="•"/>
            </a:pPr>
            <a:r>
              <a:rPr b="0" lang="en-US" sz="2000" spc="-1" strike="noStrike">
                <a:latin typeface="Arial"/>
              </a:rPr>
              <a:t>Jongeren (bv. hoe jongeren kansen kunnen krijgen)</a:t>
            </a:r>
            <a:endParaRPr b="0" lang="fr-BE" sz="2000" spc="-1" strike="noStrike">
              <a:latin typeface="Arial"/>
            </a:endParaRPr>
          </a:p>
          <a:p>
            <a:pPr marL="171360" indent="-171000">
              <a:lnSpc>
                <a:spcPct val="100000"/>
              </a:lnSpc>
              <a:buClr>
                <a:srgbClr val="000000"/>
              </a:buClr>
              <a:buFont typeface="Arial"/>
              <a:buChar char="•"/>
            </a:pPr>
            <a:r>
              <a:rPr b="0" lang="en-US" sz="2000" spc="-1" strike="noStrike">
                <a:latin typeface="Arial"/>
              </a:rPr>
              <a:t>Sociale inclusie (bv. gendergelijkheid)</a:t>
            </a:r>
            <a:endParaRPr b="0" lang="fr-BE" sz="2000" spc="-1" strike="noStrike">
              <a:latin typeface="Arial"/>
            </a:endParaRPr>
          </a:p>
          <a:p>
            <a:pPr marL="171360" indent="-171000">
              <a:lnSpc>
                <a:spcPct val="100000"/>
              </a:lnSpc>
              <a:buClr>
                <a:srgbClr val="000000"/>
              </a:buClr>
              <a:buFont typeface="Arial"/>
              <a:buChar char="•"/>
            </a:pPr>
            <a:r>
              <a:rPr b="0" lang="en-US" sz="2000" spc="-1" strike="noStrike">
                <a:latin typeface="Arial"/>
              </a:rPr>
              <a:t>Onderwijs (bv. hoe studeren in een ander land/ aan geld komen voor hogere studies na het secundair onderwijs)</a:t>
            </a:r>
            <a:endParaRPr b="0" lang="fr-BE" sz="2000" spc="-1" strike="noStrike">
              <a:latin typeface="Arial"/>
            </a:endParaRPr>
          </a:p>
          <a:p>
            <a:pPr>
              <a:lnSpc>
                <a:spcPct val="100000"/>
              </a:lnSpc>
            </a:pPr>
            <a:endParaRPr b="0" lang="fr-BE" sz="2000" spc="-1" strike="noStrike">
              <a:latin typeface="Arial"/>
            </a:endParaRPr>
          </a:p>
        </p:txBody>
      </p:sp>
      <p:sp>
        <p:nvSpPr>
          <p:cNvPr id="756"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D069E118-1785-4412-895F-1D5B2F81D70D}" type="slidenum">
              <a:rPr b="0" lang="fr-FR" sz="1200" spc="-1" strike="noStrike">
                <a:latin typeface="Times New Roman"/>
              </a:rPr>
              <a:t>&lt;number&gt;</a:t>
            </a:fld>
            <a:endParaRPr b="0" lang="fr-BE"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7" name="PlaceHolder 1"/>
          <p:cNvSpPr>
            <a:spLocks noGrp="1"/>
          </p:cNvSpPr>
          <p:nvPr>
            <p:ph type="sldImg"/>
          </p:nvPr>
        </p:nvSpPr>
        <p:spPr>
          <a:xfrm>
            <a:off x="1139760" y="1219320"/>
            <a:ext cx="4389120" cy="3292200"/>
          </a:xfrm>
          <a:prstGeom prst="rect">
            <a:avLst/>
          </a:prstGeom>
        </p:spPr>
      </p:sp>
      <p:sp>
        <p:nvSpPr>
          <p:cNvPr id="758"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fr-FR" sz="2000" spc="-1" strike="noStrike">
                <a:latin typeface="Arial"/>
              </a:rPr>
              <a:t>Add icons!</a:t>
            </a:r>
            <a:endParaRPr b="0" lang="fr-BE" sz="2000" spc="-1" strike="noStrike">
              <a:latin typeface="Arial"/>
            </a:endParaRPr>
          </a:p>
        </p:txBody>
      </p:sp>
      <p:sp>
        <p:nvSpPr>
          <p:cNvPr id="759"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D372E85E-712B-4566-9285-4077A07DEA6A}" type="slidenum">
              <a:rPr b="0" lang="fr-FR" sz="1200" spc="-1" strike="noStrike">
                <a:latin typeface="Times New Roman"/>
              </a:rPr>
              <a:t>&lt;number&gt;</a:t>
            </a:fld>
            <a:endParaRPr b="0" lang="fr-BE" sz="12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0" name="PlaceHolder 1"/>
          <p:cNvSpPr>
            <a:spLocks noGrp="1"/>
          </p:cNvSpPr>
          <p:nvPr>
            <p:ph type="sldImg"/>
          </p:nvPr>
        </p:nvSpPr>
        <p:spPr>
          <a:xfrm>
            <a:off x="1139760" y="1219320"/>
            <a:ext cx="4389120" cy="3292200"/>
          </a:xfrm>
          <a:prstGeom prst="rect">
            <a:avLst/>
          </a:prstGeom>
        </p:spPr>
      </p:sp>
      <p:sp>
        <p:nvSpPr>
          <p:cNvPr id="761"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GB" sz="2000" spc="-1" strike="noStrike">
                <a:latin typeface="Calibri"/>
              </a:rPr>
              <a:t>Ga naar europarl.europa.eu voor de officiële website van het Europees Parlement en naar election-results.eu voor de resultaten van de verkiezingen 2019.</a:t>
            </a:r>
            <a:endParaRPr b="0" lang="fr-BE" sz="2000" spc="-1" strike="noStrike">
              <a:latin typeface="Arial"/>
            </a:endParaRPr>
          </a:p>
          <a:p>
            <a:pPr marL="216000" indent="-216000">
              <a:lnSpc>
                <a:spcPct val="100000"/>
              </a:lnSpc>
            </a:pPr>
            <a:endParaRPr b="0" lang="fr-BE" sz="2000" spc="-1" strike="noStrike">
              <a:latin typeface="Arial"/>
            </a:endParaRPr>
          </a:p>
        </p:txBody>
      </p:sp>
      <p:sp>
        <p:nvSpPr>
          <p:cNvPr id="762"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B8D3779C-C231-4C5A-B5AE-348B131F6576}"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3" name="PlaceHolder 1"/>
          <p:cNvSpPr>
            <a:spLocks noGrp="1"/>
          </p:cNvSpPr>
          <p:nvPr>
            <p:ph type="sldImg"/>
          </p:nvPr>
        </p:nvSpPr>
        <p:spPr>
          <a:xfrm>
            <a:off x="1139760" y="1219320"/>
            <a:ext cx="4389120" cy="3292200"/>
          </a:xfrm>
          <a:prstGeom prst="rect">
            <a:avLst/>
          </a:prstGeom>
        </p:spPr>
      </p:sp>
      <p:sp>
        <p:nvSpPr>
          <p:cNvPr id="764"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GB" sz="2000" spc="-1" strike="noStrike">
                <a:latin typeface="Calibri"/>
              </a:rPr>
              <a:t>Ga naar consilium.europa.eu voor de officiële website van de Raad van de Europese Unie.</a:t>
            </a:r>
            <a:endParaRPr b="0" lang="fr-BE" sz="2000" spc="-1" strike="noStrike">
              <a:latin typeface="Arial"/>
            </a:endParaRPr>
          </a:p>
          <a:p>
            <a:pPr marL="216000" indent="-216000">
              <a:lnSpc>
                <a:spcPct val="100000"/>
              </a:lnSpc>
            </a:pPr>
            <a:endParaRPr b="0" lang="fr-BE" sz="2000" spc="-1" strike="noStrike">
              <a:latin typeface="Arial"/>
            </a:endParaRPr>
          </a:p>
        </p:txBody>
      </p:sp>
      <p:sp>
        <p:nvSpPr>
          <p:cNvPr id="765"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367BABAB-FCEC-4DCB-AED3-8B736C4DA45F}"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6" name="PlaceHolder 1"/>
          <p:cNvSpPr>
            <a:spLocks noGrp="1"/>
          </p:cNvSpPr>
          <p:nvPr>
            <p:ph type="sldImg"/>
          </p:nvPr>
        </p:nvSpPr>
        <p:spPr>
          <a:xfrm>
            <a:off x="1139760" y="1219320"/>
            <a:ext cx="4389120" cy="3292200"/>
          </a:xfrm>
          <a:prstGeom prst="rect">
            <a:avLst/>
          </a:prstGeom>
        </p:spPr>
      </p:sp>
      <p:sp>
        <p:nvSpPr>
          <p:cNvPr id="767"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GB" sz="2000" spc="-1" strike="noStrike">
                <a:latin typeface="Calibri"/>
              </a:rPr>
              <a:t>Ga naar consilium.europa.eu voor de officiële website van de Raad van de Europese Unie.</a:t>
            </a:r>
            <a:endParaRPr b="0" lang="fr-BE" sz="2000" spc="-1" strike="noStrike">
              <a:latin typeface="Arial"/>
            </a:endParaRPr>
          </a:p>
          <a:p>
            <a:pPr marL="216000" indent="-216000">
              <a:lnSpc>
                <a:spcPct val="100000"/>
              </a:lnSpc>
            </a:pPr>
            <a:endParaRPr b="0" lang="fr-BE" sz="2000" spc="-1" strike="noStrike">
              <a:latin typeface="Arial"/>
            </a:endParaRPr>
          </a:p>
        </p:txBody>
      </p:sp>
      <p:sp>
        <p:nvSpPr>
          <p:cNvPr id="768"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E64C1593-5FD8-4DDD-88CC-DBACE12F05D8}"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9" name="PlaceHolder 1"/>
          <p:cNvSpPr>
            <a:spLocks noGrp="1"/>
          </p:cNvSpPr>
          <p:nvPr>
            <p:ph type="sldImg"/>
          </p:nvPr>
        </p:nvSpPr>
        <p:spPr>
          <a:xfrm>
            <a:off x="1139760" y="1219320"/>
            <a:ext cx="4389120" cy="3292200"/>
          </a:xfrm>
          <a:prstGeom prst="rect">
            <a:avLst/>
          </a:prstGeom>
        </p:spPr>
      </p:sp>
      <p:sp>
        <p:nvSpPr>
          <p:cNvPr id="770"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GB" sz="2000" spc="-1" strike="noStrike">
                <a:latin typeface="Calibri"/>
              </a:rPr>
              <a:t>Ga naar ec.europa.eu voor de officiële website van de Europese Commissie.</a:t>
            </a:r>
            <a:endParaRPr b="0" lang="fr-BE" sz="2000" spc="-1" strike="noStrike">
              <a:latin typeface="Arial"/>
            </a:endParaRPr>
          </a:p>
          <a:p>
            <a:pPr marL="216000" indent="-216000">
              <a:lnSpc>
                <a:spcPct val="100000"/>
              </a:lnSpc>
            </a:pPr>
            <a:endParaRPr b="0" lang="fr-BE" sz="2000" spc="-1" strike="noStrike">
              <a:latin typeface="Arial"/>
            </a:endParaRPr>
          </a:p>
        </p:txBody>
      </p:sp>
      <p:sp>
        <p:nvSpPr>
          <p:cNvPr id="771" name="TextShape 3"/>
          <p:cNvSpPr txBox="1"/>
          <p:nvPr/>
        </p:nvSpPr>
        <p:spPr>
          <a:xfrm>
            <a:off x="3777480" y="9264240"/>
            <a:ext cx="2889720" cy="488880"/>
          </a:xfrm>
          <a:prstGeom prst="rect">
            <a:avLst/>
          </a:prstGeom>
          <a:noFill/>
          <a:ln w="0">
            <a:noFill/>
          </a:ln>
        </p:spPr>
        <p:txBody>
          <a:bodyPr anchor="b">
            <a:noAutofit/>
          </a:bodyPr>
          <a:p>
            <a:pPr algn="r">
              <a:lnSpc>
                <a:spcPct val="100000"/>
              </a:lnSpc>
              <a:tabLst>
                <a:tab algn="l" pos="0"/>
              </a:tabLst>
            </a:pPr>
            <a:fld id="{C3CB7612-7210-4FBC-BBEE-78B461E9FB41}" type="slidenum">
              <a:rPr b="0" lang="fr-FR" sz="1200" spc="-1" strike="noStrike">
                <a:solidFill>
                  <a:srgbClr val="000000"/>
                </a:solidFill>
                <a:latin typeface="Calibri"/>
                <a:ea typeface="+mn-ea"/>
              </a:rPr>
              <a:t>&lt;number&gt;</a:t>
            </a:fld>
            <a:endParaRPr b="0" lang="fr-BE" sz="1200" spc="-1" strike="noStrike">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2" name="PlaceHolder 1"/>
          <p:cNvSpPr>
            <a:spLocks noGrp="1"/>
          </p:cNvSpPr>
          <p:nvPr>
            <p:ph type="sldImg"/>
          </p:nvPr>
        </p:nvSpPr>
        <p:spPr>
          <a:xfrm>
            <a:off x="1139760" y="1219320"/>
            <a:ext cx="4389120" cy="3292200"/>
          </a:xfrm>
          <a:prstGeom prst="rect">
            <a:avLst/>
          </a:prstGeom>
        </p:spPr>
      </p:sp>
      <p:sp>
        <p:nvSpPr>
          <p:cNvPr id="773" name="PlaceHolder 2"/>
          <p:cNvSpPr>
            <a:spLocks noGrp="1"/>
          </p:cNvSpPr>
          <p:nvPr>
            <p:ph type="body"/>
          </p:nvPr>
        </p:nvSpPr>
        <p:spPr>
          <a:xfrm>
            <a:off x="667080" y="4694040"/>
            <a:ext cx="5334840" cy="3840120"/>
          </a:xfrm>
          <a:prstGeom prst="rect">
            <a:avLst/>
          </a:prstGeom>
        </p:spPr>
        <p:txBody>
          <a:bodyPr>
            <a:noAutofit/>
          </a:bodyPr>
          <a:p>
            <a:endParaRPr b="0" lang="fr-BE" sz="2000" spc="-1" strike="noStrike">
              <a:latin typeface="Arial"/>
            </a:endParaRPr>
          </a:p>
        </p:txBody>
      </p:sp>
      <p:sp>
        <p:nvSpPr>
          <p:cNvPr id="774"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08E4A518-CE6B-4A66-B7C2-9A757B9E364A}"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5" name="PlaceHolder 1"/>
          <p:cNvSpPr>
            <a:spLocks noGrp="1"/>
          </p:cNvSpPr>
          <p:nvPr>
            <p:ph type="sldImg"/>
          </p:nvPr>
        </p:nvSpPr>
        <p:spPr>
          <a:xfrm>
            <a:off x="1139760" y="1219320"/>
            <a:ext cx="4389120" cy="3292200"/>
          </a:xfrm>
          <a:prstGeom prst="rect">
            <a:avLst/>
          </a:prstGeom>
        </p:spPr>
      </p:sp>
      <p:sp>
        <p:nvSpPr>
          <p:cNvPr id="776"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GB" sz="2000" spc="-1" strike="noStrike">
                <a:latin typeface="Arial"/>
              </a:rPr>
              <a:t>Ga naar curia.europa.eu voor de officiële website van het Europees Hof van Justitie.</a:t>
            </a:r>
            <a:endParaRPr b="0" lang="fr-BE" sz="2000" spc="-1" strike="noStrike">
              <a:latin typeface="Arial"/>
            </a:endParaRPr>
          </a:p>
          <a:p>
            <a:pPr marL="216000" indent="-216000">
              <a:lnSpc>
                <a:spcPct val="100000"/>
              </a:lnSpc>
            </a:pPr>
            <a:endParaRPr b="0" lang="fr-BE" sz="2000" spc="-1" strike="noStrike">
              <a:latin typeface="Arial"/>
            </a:endParaRPr>
          </a:p>
        </p:txBody>
      </p:sp>
      <p:sp>
        <p:nvSpPr>
          <p:cNvPr id="777"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A5D3F0D9-D176-4229-9484-74DEF8022E99}"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3" name="PlaceHolder 1"/>
          <p:cNvSpPr>
            <a:spLocks noGrp="1"/>
          </p:cNvSpPr>
          <p:nvPr>
            <p:ph type="sldImg"/>
          </p:nvPr>
        </p:nvSpPr>
        <p:spPr>
          <a:xfrm>
            <a:off x="1139760" y="1219320"/>
            <a:ext cx="4389120" cy="3292200"/>
          </a:xfrm>
          <a:prstGeom prst="rect">
            <a:avLst/>
          </a:prstGeom>
        </p:spPr>
      </p:sp>
      <p:sp>
        <p:nvSpPr>
          <p:cNvPr id="704" name="PlaceHolder 2"/>
          <p:cNvSpPr>
            <a:spLocks noGrp="1"/>
          </p:cNvSpPr>
          <p:nvPr>
            <p:ph type="body"/>
          </p:nvPr>
        </p:nvSpPr>
        <p:spPr>
          <a:xfrm>
            <a:off x="667080" y="4694040"/>
            <a:ext cx="5334840" cy="3840120"/>
          </a:xfrm>
          <a:prstGeom prst="rect">
            <a:avLst/>
          </a:prstGeom>
        </p:spPr>
        <p:txBody>
          <a:bodyPr>
            <a:noAutofit/>
          </a:bodyPr>
          <a:p>
            <a:endParaRPr b="0" lang="fr-BE" sz="2000" spc="-1" strike="noStrike">
              <a:latin typeface="Arial"/>
            </a:endParaRPr>
          </a:p>
        </p:txBody>
      </p:sp>
      <p:sp>
        <p:nvSpPr>
          <p:cNvPr id="705"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C44C67D3-8847-49E7-B0F2-7E8A3F8D0552}"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8" name="PlaceHolder 1"/>
          <p:cNvSpPr>
            <a:spLocks noGrp="1"/>
          </p:cNvSpPr>
          <p:nvPr>
            <p:ph type="sldImg"/>
          </p:nvPr>
        </p:nvSpPr>
        <p:spPr>
          <a:xfrm>
            <a:off x="1139760" y="1219320"/>
            <a:ext cx="4389120" cy="3292200"/>
          </a:xfrm>
          <a:prstGeom prst="rect">
            <a:avLst/>
          </a:prstGeom>
        </p:spPr>
      </p:sp>
      <p:sp>
        <p:nvSpPr>
          <p:cNvPr id="779"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fr-BE" sz="2000" spc="-1" strike="noStrike">
                <a:latin typeface="Arial"/>
              </a:rPr>
              <a:t>Ga naar eca.europa.eu voor de officiële </a:t>
            </a:r>
            <a:r>
              <a:rPr b="0" lang="en-GB" sz="2000" spc="-1" strike="noStrike">
                <a:latin typeface="Arial"/>
              </a:rPr>
              <a:t>website van de Europese Rekenkamer.</a:t>
            </a:r>
            <a:endParaRPr b="0" lang="fr-BE" sz="2000" spc="-1" strike="noStrike">
              <a:latin typeface="Arial"/>
            </a:endParaRPr>
          </a:p>
          <a:p>
            <a:pPr marL="216000" indent="-216000">
              <a:lnSpc>
                <a:spcPct val="100000"/>
              </a:lnSpc>
            </a:pPr>
            <a:endParaRPr b="0" lang="fr-BE" sz="2000" spc="-1" strike="noStrike">
              <a:latin typeface="Arial"/>
            </a:endParaRPr>
          </a:p>
        </p:txBody>
      </p:sp>
      <p:sp>
        <p:nvSpPr>
          <p:cNvPr id="780"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5ABA3706-DCF5-46C3-BCF2-77D2BD0BD239}"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1" name="PlaceHolder 1"/>
          <p:cNvSpPr>
            <a:spLocks noGrp="1"/>
          </p:cNvSpPr>
          <p:nvPr>
            <p:ph type="sldImg"/>
          </p:nvPr>
        </p:nvSpPr>
        <p:spPr>
          <a:xfrm>
            <a:off x="1139760" y="1219320"/>
            <a:ext cx="4389120" cy="3292200"/>
          </a:xfrm>
          <a:prstGeom prst="rect">
            <a:avLst/>
          </a:prstGeom>
        </p:spPr>
      </p:sp>
      <p:sp>
        <p:nvSpPr>
          <p:cNvPr id="782"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GB" sz="2000" spc="-1" strike="noStrike">
                <a:latin typeface="Arial"/>
              </a:rPr>
              <a:t>Ga naar www.ecb.europa.eu voor de officiële website van de Europese Centrale Bank.</a:t>
            </a:r>
            <a:endParaRPr b="0" lang="fr-BE" sz="2000" spc="-1" strike="noStrike">
              <a:latin typeface="Arial"/>
            </a:endParaRPr>
          </a:p>
          <a:p>
            <a:pPr marL="216000" indent="-216000">
              <a:lnSpc>
                <a:spcPct val="100000"/>
              </a:lnSpc>
            </a:pPr>
            <a:endParaRPr b="0" lang="fr-BE" sz="2000" spc="-1" strike="noStrike">
              <a:latin typeface="Arial"/>
            </a:endParaRPr>
          </a:p>
        </p:txBody>
      </p:sp>
      <p:sp>
        <p:nvSpPr>
          <p:cNvPr id="783"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83DF2B91-D9F0-4559-B5CC-E5F5440D08E3}"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4" name="PlaceHolder 1"/>
          <p:cNvSpPr>
            <a:spLocks noGrp="1"/>
          </p:cNvSpPr>
          <p:nvPr>
            <p:ph type="sldImg"/>
          </p:nvPr>
        </p:nvSpPr>
        <p:spPr>
          <a:xfrm>
            <a:off x="1139760" y="1219320"/>
            <a:ext cx="4389120" cy="3292200"/>
          </a:xfrm>
          <a:prstGeom prst="rect">
            <a:avLst/>
          </a:prstGeom>
        </p:spPr>
      </p:sp>
      <p:sp>
        <p:nvSpPr>
          <p:cNvPr id="785" name="PlaceHolder 2"/>
          <p:cNvSpPr>
            <a:spLocks noGrp="1"/>
          </p:cNvSpPr>
          <p:nvPr>
            <p:ph type="body"/>
          </p:nvPr>
        </p:nvSpPr>
        <p:spPr>
          <a:xfrm>
            <a:off x="667080" y="4694040"/>
            <a:ext cx="5334840" cy="3840120"/>
          </a:xfrm>
          <a:prstGeom prst="rect">
            <a:avLst/>
          </a:prstGeom>
        </p:spPr>
        <p:txBody>
          <a:bodyPr>
            <a:noAutofit/>
          </a:bodyPr>
          <a:p>
            <a:endParaRPr b="0" lang="fr-BE" sz="2000" spc="-1" strike="noStrike">
              <a:latin typeface="Arial"/>
            </a:endParaRPr>
          </a:p>
        </p:txBody>
      </p:sp>
      <p:sp>
        <p:nvSpPr>
          <p:cNvPr id="786"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7DB756E1-07B3-44C3-8819-C9D4F14D387E}" type="slidenum">
              <a:rPr b="0" lang="fr-FR" sz="1200" spc="-1" strike="noStrike">
                <a:latin typeface="Times New Roman"/>
              </a:rPr>
              <a:t>&lt;number&gt;</a:t>
            </a:fld>
            <a:endParaRPr b="0" lang="fr-BE" sz="1200" spc="-1" strike="noStrike">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7" name="PlaceHolder 1"/>
          <p:cNvSpPr>
            <a:spLocks noGrp="1"/>
          </p:cNvSpPr>
          <p:nvPr>
            <p:ph type="sldImg"/>
          </p:nvPr>
        </p:nvSpPr>
        <p:spPr>
          <a:xfrm>
            <a:off x="1139760" y="1219320"/>
            <a:ext cx="4389120" cy="3292200"/>
          </a:xfrm>
          <a:prstGeom prst="rect">
            <a:avLst/>
          </a:prstGeom>
        </p:spPr>
      </p:sp>
      <p:sp>
        <p:nvSpPr>
          <p:cNvPr id="788" name="PlaceHolder 2"/>
          <p:cNvSpPr>
            <a:spLocks noGrp="1"/>
          </p:cNvSpPr>
          <p:nvPr>
            <p:ph type="body"/>
          </p:nvPr>
        </p:nvSpPr>
        <p:spPr>
          <a:xfrm>
            <a:off x="667080" y="4694040"/>
            <a:ext cx="5334840" cy="3840120"/>
          </a:xfrm>
          <a:prstGeom prst="rect">
            <a:avLst/>
          </a:prstGeom>
        </p:spPr>
        <p:txBody>
          <a:bodyPr>
            <a:noAutofit/>
          </a:bodyPr>
          <a:p>
            <a:endParaRPr b="0" lang="fr-BE" sz="2000" spc="-1" strike="noStrike">
              <a:latin typeface="Arial"/>
            </a:endParaRPr>
          </a:p>
        </p:txBody>
      </p:sp>
      <p:sp>
        <p:nvSpPr>
          <p:cNvPr id="789"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085F875C-8271-41B7-BB48-1D4AFEC35D32}" type="slidenum">
              <a:rPr b="0" lang="fr-FR" sz="1200" spc="-1" strike="noStrike">
                <a:latin typeface="Times New Roman"/>
              </a:rPr>
              <a:t>&lt;number&gt;</a:t>
            </a:fld>
            <a:endParaRPr b="0" lang="fr-BE"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6" name="PlaceHolder 1"/>
          <p:cNvSpPr>
            <a:spLocks noGrp="1"/>
          </p:cNvSpPr>
          <p:nvPr>
            <p:ph type="sldImg"/>
          </p:nvPr>
        </p:nvSpPr>
        <p:spPr>
          <a:xfrm>
            <a:off x="1139760" y="1219320"/>
            <a:ext cx="4389120" cy="3292200"/>
          </a:xfrm>
          <a:prstGeom prst="rect">
            <a:avLst/>
          </a:prstGeom>
        </p:spPr>
      </p:sp>
      <p:sp>
        <p:nvSpPr>
          <p:cNvPr id="707" name="PlaceHolder 2"/>
          <p:cNvSpPr>
            <a:spLocks noGrp="1"/>
          </p:cNvSpPr>
          <p:nvPr>
            <p:ph type="body"/>
          </p:nvPr>
        </p:nvSpPr>
        <p:spPr>
          <a:xfrm>
            <a:off x="667080" y="4694040"/>
            <a:ext cx="5334840" cy="3840120"/>
          </a:xfrm>
          <a:prstGeom prst="rect">
            <a:avLst/>
          </a:prstGeom>
        </p:spPr>
        <p:txBody>
          <a:bodyPr>
            <a:noAutofit/>
          </a:bodyPr>
          <a:p>
            <a:endParaRPr b="0" lang="fr-BE" sz="2000" spc="-1" strike="noStrike">
              <a:latin typeface="Arial"/>
            </a:endParaRPr>
          </a:p>
        </p:txBody>
      </p:sp>
      <p:sp>
        <p:nvSpPr>
          <p:cNvPr id="708"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5F01CC05-567B-4338-8929-544EC9FB7D4B}"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9" name="PlaceHolder 1"/>
          <p:cNvSpPr>
            <a:spLocks noGrp="1"/>
          </p:cNvSpPr>
          <p:nvPr>
            <p:ph type="sldImg"/>
          </p:nvPr>
        </p:nvSpPr>
        <p:spPr>
          <a:xfrm>
            <a:off x="1139760" y="1219320"/>
            <a:ext cx="4389120" cy="3292200"/>
          </a:xfrm>
          <a:prstGeom prst="rect">
            <a:avLst/>
          </a:prstGeom>
        </p:spPr>
      </p:sp>
      <p:sp>
        <p:nvSpPr>
          <p:cNvPr id="710"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GB" sz="1100" spc="-1" strike="noStrike">
                <a:latin typeface="Calibri"/>
                <a:ea typeface="Calibri"/>
              </a:rPr>
              <a:t>Wat is Europa?</a:t>
            </a:r>
            <a:endParaRPr b="0" lang="fr-BE" sz="1100" spc="-1" strike="noStrike">
              <a:latin typeface="Arial"/>
            </a:endParaRPr>
          </a:p>
          <a:p>
            <a:pPr marL="285840" indent="-285480">
              <a:lnSpc>
                <a:spcPct val="100000"/>
              </a:lnSpc>
              <a:buClr>
                <a:srgbClr val="000000"/>
              </a:buClr>
              <a:buSzPct val="120000"/>
              <a:buFont typeface="Arial"/>
              <a:buChar char="•"/>
            </a:pPr>
            <a:r>
              <a:rPr b="0" lang="en-GB" sz="1100" spc="-1" strike="noStrike">
                <a:latin typeface="Calibri"/>
                <a:ea typeface="Calibri"/>
              </a:rPr>
              <a:t>Een van de </a:t>
            </a:r>
            <a:r>
              <a:rPr b="1" lang="en-GB" sz="1100" spc="-1" strike="noStrike">
                <a:latin typeface="Calibri"/>
                <a:ea typeface="Calibri"/>
              </a:rPr>
              <a:t>zeven continenten </a:t>
            </a:r>
            <a:r>
              <a:rPr b="0" lang="en-GB" sz="1100" spc="-1" strike="noStrike">
                <a:latin typeface="Calibri"/>
                <a:ea typeface="Calibri"/>
              </a:rPr>
              <a:t>op de wereld</a:t>
            </a:r>
            <a:r>
              <a:rPr b="1" lang="en-GB" sz="1100" spc="-1" strike="noStrike">
                <a:latin typeface="Calibri"/>
                <a:ea typeface="Calibri"/>
              </a:rPr>
              <a:t>.</a:t>
            </a:r>
            <a:endParaRPr b="0" lang="fr-BE" sz="1100" spc="-1" strike="noStrike">
              <a:latin typeface="Arial"/>
            </a:endParaRPr>
          </a:p>
          <a:p>
            <a:pPr marL="285840" indent="-285480">
              <a:lnSpc>
                <a:spcPct val="100000"/>
              </a:lnSpc>
              <a:buClr>
                <a:srgbClr val="000000"/>
              </a:buClr>
              <a:buSzPct val="120000"/>
              <a:buFont typeface="Arial"/>
              <a:buChar char="•"/>
            </a:pPr>
            <a:r>
              <a:rPr b="0" lang="en-GB" sz="1100" spc="-1" strike="noStrike">
                <a:latin typeface="Calibri"/>
                <a:ea typeface="Calibri"/>
              </a:rPr>
              <a:t>Het omvat  </a:t>
            </a:r>
            <a:r>
              <a:rPr b="1" lang="en-GB" sz="1100" spc="-1" strike="noStrike">
                <a:latin typeface="Calibri"/>
                <a:ea typeface="Calibri"/>
              </a:rPr>
              <a:t>44 landen.</a:t>
            </a:r>
            <a:endParaRPr b="0" lang="fr-BE" sz="1100" spc="-1" strike="noStrike">
              <a:latin typeface="Arial"/>
            </a:endParaRPr>
          </a:p>
          <a:p>
            <a:pPr marL="285840" indent="-285480">
              <a:lnSpc>
                <a:spcPct val="100000"/>
              </a:lnSpc>
              <a:buClr>
                <a:srgbClr val="000000"/>
              </a:buClr>
              <a:buSzPct val="120000"/>
              <a:buFont typeface="Arial"/>
              <a:buChar char="•"/>
            </a:pPr>
            <a:r>
              <a:rPr b="0" lang="en-GB" sz="1100" spc="-1" strike="noStrike">
                <a:latin typeface="Calibri"/>
                <a:ea typeface="Calibri"/>
              </a:rPr>
              <a:t>In Europa wonen meer dan </a:t>
            </a:r>
            <a:r>
              <a:rPr b="1" lang="en-GB" sz="1100" spc="-1" strike="noStrike">
                <a:latin typeface="Calibri"/>
                <a:ea typeface="Calibri"/>
              </a:rPr>
              <a:t>700 miljoen mensen</a:t>
            </a:r>
            <a:r>
              <a:rPr b="0" lang="en-GB" sz="1100" spc="-1" strike="noStrike">
                <a:latin typeface="Calibri"/>
                <a:ea typeface="Calibri"/>
              </a:rPr>
              <a:t>.</a:t>
            </a:r>
            <a:endParaRPr b="0" lang="fr-BE" sz="1100" spc="-1" strike="noStrike">
              <a:latin typeface="Arial"/>
            </a:endParaRPr>
          </a:p>
          <a:p>
            <a:pPr marL="285840" indent="-285480">
              <a:lnSpc>
                <a:spcPct val="100000"/>
              </a:lnSpc>
              <a:buClr>
                <a:srgbClr val="000000"/>
              </a:buClr>
              <a:buSzPct val="120000"/>
              <a:buFont typeface="Arial"/>
              <a:buChar char="•"/>
            </a:pPr>
            <a:r>
              <a:rPr b="1" lang="en-GB" sz="1100" spc="-1" strike="noStrike">
                <a:latin typeface="Calibri"/>
                <a:ea typeface="Calibri"/>
              </a:rPr>
              <a:t>447</a:t>
            </a:r>
            <a:r>
              <a:rPr b="0" lang="en-GB" sz="1100" spc="-1" strike="noStrike">
                <a:latin typeface="Calibri"/>
                <a:ea typeface="Calibri"/>
              </a:rPr>
              <a:t> miljoen daarvan wonen in de 27 landen van de </a:t>
            </a:r>
            <a:r>
              <a:rPr b="1" lang="en-GB" sz="1100" spc="-1" strike="noStrike">
                <a:latin typeface="Calibri"/>
                <a:ea typeface="Calibri"/>
              </a:rPr>
              <a:t>Europese Unie </a:t>
            </a:r>
            <a:r>
              <a:rPr b="0" lang="en-GB" sz="1100" spc="-1" strike="noStrike">
                <a:latin typeface="Calibri"/>
                <a:ea typeface="Calibri"/>
              </a:rPr>
              <a:t>– de blauw gemarkeerde landen op de kaart.</a:t>
            </a:r>
            <a:endParaRPr b="0" lang="fr-BE" sz="1100" spc="-1" strike="noStrike">
              <a:latin typeface="Arial"/>
            </a:endParaRPr>
          </a:p>
          <a:p>
            <a:pPr marL="285840" indent="-285480">
              <a:lnSpc>
                <a:spcPct val="100000"/>
              </a:lnSpc>
              <a:buClr>
                <a:srgbClr val="000000"/>
              </a:buClr>
              <a:buSzPct val="120000"/>
              <a:buFont typeface="Arial"/>
              <a:buChar char="•"/>
            </a:pPr>
            <a:r>
              <a:rPr b="0" lang="en-GB" sz="1100" spc="-1" strike="noStrike">
                <a:latin typeface="Calibri"/>
                <a:ea typeface="Calibri"/>
              </a:rPr>
              <a:t>De Europese Unie maakt het haar burgers gemakkelijker om samen te </a:t>
            </a:r>
            <a:r>
              <a:rPr b="1" lang="en-GB" sz="1100" spc="-1" strike="noStrike">
                <a:latin typeface="Calibri"/>
                <a:ea typeface="Calibri"/>
              </a:rPr>
              <a:t>leven, werken en reizen</a:t>
            </a:r>
            <a:r>
              <a:rPr b="0" lang="en-GB" sz="1100" spc="-1" strike="noStrike">
                <a:latin typeface="Calibri"/>
                <a:ea typeface="Calibri"/>
              </a:rPr>
              <a:t>.</a:t>
            </a:r>
            <a:endParaRPr b="0" lang="fr-BE" sz="1100" spc="-1" strike="noStrike">
              <a:latin typeface="Arial"/>
            </a:endParaRPr>
          </a:p>
          <a:p>
            <a:pPr>
              <a:lnSpc>
                <a:spcPct val="100000"/>
              </a:lnSpc>
              <a:tabLst>
                <a:tab algn="l" pos="0"/>
              </a:tabLst>
            </a:pPr>
            <a:endParaRPr b="0" lang="fr-BE" sz="1100" spc="-1" strike="noStrike">
              <a:latin typeface="Arial"/>
            </a:endParaRPr>
          </a:p>
        </p:txBody>
      </p:sp>
      <p:sp>
        <p:nvSpPr>
          <p:cNvPr id="711"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4B9D3115-CFAF-4BC1-B4DC-F225188236C2}"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2" name="PlaceHolder 1"/>
          <p:cNvSpPr>
            <a:spLocks noGrp="1"/>
          </p:cNvSpPr>
          <p:nvPr>
            <p:ph type="sldImg"/>
          </p:nvPr>
        </p:nvSpPr>
        <p:spPr>
          <a:xfrm>
            <a:off x="1139760" y="1219320"/>
            <a:ext cx="4389120" cy="3292200"/>
          </a:xfrm>
          <a:prstGeom prst="rect">
            <a:avLst/>
          </a:prstGeom>
        </p:spPr>
      </p:sp>
      <p:sp>
        <p:nvSpPr>
          <p:cNvPr id="713" name="PlaceHolder 2"/>
          <p:cNvSpPr>
            <a:spLocks noGrp="1"/>
          </p:cNvSpPr>
          <p:nvPr>
            <p:ph type="body"/>
          </p:nvPr>
        </p:nvSpPr>
        <p:spPr>
          <a:xfrm>
            <a:off x="667080" y="4694040"/>
            <a:ext cx="5334840" cy="3840120"/>
          </a:xfrm>
          <a:prstGeom prst="rect">
            <a:avLst/>
          </a:prstGeom>
        </p:spPr>
        <p:txBody>
          <a:bodyPr>
            <a:noAutofit/>
          </a:bodyPr>
          <a:p>
            <a:pPr>
              <a:lnSpc>
                <a:spcPct val="100000"/>
              </a:lnSpc>
              <a:tabLst>
                <a:tab algn="l" pos="0"/>
              </a:tabLst>
            </a:pPr>
            <a:r>
              <a:rPr b="0" lang="en-GB" sz="2000" spc="-1" strike="noStrike">
                <a:latin typeface="Arial"/>
              </a:rPr>
              <a:t>Enkele belangrijke stappen in het ontstaan van het moderne Europa:</a:t>
            </a:r>
            <a:endParaRPr b="0" lang="fr-BE" sz="2000" spc="-1" strike="noStrike">
              <a:latin typeface="Arial"/>
            </a:endParaRPr>
          </a:p>
          <a:p>
            <a:pPr>
              <a:lnSpc>
                <a:spcPct val="100000"/>
              </a:lnSpc>
              <a:tabLst>
                <a:tab algn="l" pos="0"/>
              </a:tabLst>
            </a:pPr>
            <a:endParaRPr b="0" lang="fr-BE" sz="2000" spc="-1" strike="noStrike">
              <a:latin typeface="Arial"/>
            </a:endParaRPr>
          </a:p>
          <a:p>
            <a:pPr marL="171360" indent="-171000">
              <a:lnSpc>
                <a:spcPct val="100000"/>
              </a:lnSpc>
              <a:buClr>
                <a:srgbClr val="000000"/>
              </a:buClr>
              <a:buFont typeface="Arial"/>
              <a:buChar char="•"/>
              <a:tabLst>
                <a:tab algn="l" pos="0"/>
              </a:tabLst>
            </a:pPr>
            <a:r>
              <a:rPr b="1" lang="en-GB" sz="2000" spc="-1" strike="noStrike">
                <a:latin typeface="Arial"/>
              </a:rPr>
              <a:t>De stichting van het oude Rome en het oude Griekenland</a:t>
            </a:r>
            <a:r>
              <a:rPr b="0" lang="en-GB" sz="2000" spc="-1" strike="noStrike">
                <a:latin typeface="Arial"/>
              </a:rPr>
              <a:t>, waardoor democratie, overheid en cultuur konden ontstaan.</a:t>
            </a:r>
            <a:endParaRPr b="0" lang="fr-BE" sz="2000" spc="-1" strike="noStrike">
              <a:latin typeface="Arial"/>
            </a:endParaRPr>
          </a:p>
          <a:p>
            <a:pPr marL="171360" indent="-171000">
              <a:lnSpc>
                <a:spcPct val="100000"/>
              </a:lnSpc>
              <a:buClr>
                <a:srgbClr val="000000"/>
              </a:buClr>
              <a:buFont typeface="Arial"/>
              <a:buChar char="•"/>
              <a:tabLst>
                <a:tab algn="l" pos="0"/>
              </a:tabLst>
            </a:pPr>
            <a:r>
              <a:rPr b="1" lang="en-GB" sz="2000" spc="-1" strike="noStrike">
                <a:latin typeface="Arial"/>
              </a:rPr>
              <a:t>De Reformatie, </a:t>
            </a:r>
            <a:r>
              <a:rPr b="0" lang="en-GB" sz="2000" spc="-1" strike="noStrike">
                <a:latin typeface="Arial"/>
              </a:rPr>
              <a:t>in de 16e en 17e eeuw, die de houding tegenover godsdienst in Europa veranderde.</a:t>
            </a:r>
            <a:endParaRPr b="0" lang="fr-BE" sz="2000" spc="-1" strike="noStrike">
              <a:latin typeface="Arial"/>
            </a:endParaRPr>
          </a:p>
          <a:p>
            <a:pPr marL="171360" indent="-171000">
              <a:lnSpc>
                <a:spcPct val="100000"/>
              </a:lnSpc>
              <a:buClr>
                <a:srgbClr val="000000"/>
              </a:buClr>
              <a:buFont typeface="Arial"/>
              <a:buChar char="•"/>
              <a:tabLst>
                <a:tab algn="l" pos="0"/>
              </a:tabLst>
            </a:pPr>
            <a:r>
              <a:rPr b="1" lang="en-GB" sz="2000" spc="-1" strike="noStrike">
                <a:latin typeface="Arial"/>
              </a:rPr>
              <a:t>De Verlichting</a:t>
            </a:r>
            <a:r>
              <a:rPr b="0" lang="en-GB" sz="2000" spc="-1" strike="noStrike">
                <a:latin typeface="Arial"/>
              </a:rPr>
              <a:t>, een periode in de 18e eeuw waarin het belang van logica en rede werd benadrukt en de basis is gelegd voor de regels van de moderne wetenschap en politiek.</a:t>
            </a:r>
            <a:endParaRPr b="0" lang="fr-BE" sz="2000" spc="-1" strike="noStrike">
              <a:latin typeface="Arial"/>
            </a:endParaRPr>
          </a:p>
          <a:p>
            <a:pPr marL="171360" indent="-171000">
              <a:lnSpc>
                <a:spcPct val="100000"/>
              </a:lnSpc>
              <a:buClr>
                <a:srgbClr val="000000"/>
              </a:buClr>
              <a:buFont typeface="Arial"/>
              <a:buChar char="•"/>
              <a:tabLst>
                <a:tab algn="l" pos="0"/>
              </a:tabLst>
            </a:pPr>
            <a:r>
              <a:rPr b="1" lang="en-GB" sz="2000" spc="-1" strike="noStrike">
                <a:latin typeface="Arial"/>
              </a:rPr>
              <a:t>De uitvinding van het parlementarisme,</a:t>
            </a:r>
            <a:r>
              <a:rPr b="0" lang="en-GB" sz="2000" spc="-1" strike="noStrike">
                <a:latin typeface="Arial"/>
              </a:rPr>
              <a:t> dat vandaag de basis vormt voor het moderne Europese bestuur.</a:t>
            </a:r>
            <a:endParaRPr b="0" lang="fr-BE" sz="2000" spc="-1" strike="noStrike">
              <a:latin typeface="Arial"/>
            </a:endParaRPr>
          </a:p>
          <a:p>
            <a:pPr marL="171360" indent="-171000">
              <a:lnSpc>
                <a:spcPct val="100000"/>
              </a:lnSpc>
              <a:buClr>
                <a:srgbClr val="000000"/>
              </a:buClr>
              <a:buFont typeface="Arial"/>
              <a:buChar char="•"/>
              <a:tabLst>
                <a:tab algn="l" pos="0"/>
              </a:tabLst>
            </a:pPr>
            <a:r>
              <a:rPr b="1" lang="en-GB" sz="2000" spc="-1" strike="noStrike">
                <a:latin typeface="Arial"/>
              </a:rPr>
              <a:t>De ontwikkleling van de sociale rechten </a:t>
            </a:r>
            <a:r>
              <a:rPr b="0" lang="en-GB" sz="2000" spc="-1" strike="noStrike">
                <a:latin typeface="Arial"/>
              </a:rPr>
              <a:t>in de 19e en 20e eeuw, die vandaag de Europese burgers in leven en werk beschermen.</a:t>
            </a:r>
            <a:endParaRPr b="0" lang="fr-BE" sz="2000" spc="-1" strike="noStrike">
              <a:latin typeface="Arial"/>
            </a:endParaRPr>
          </a:p>
          <a:p>
            <a:pPr>
              <a:lnSpc>
                <a:spcPct val="100000"/>
              </a:lnSpc>
              <a:tabLst>
                <a:tab algn="l" pos="0"/>
              </a:tabLst>
            </a:pPr>
            <a:endParaRPr b="0" lang="fr-BE" sz="2000" spc="-1" strike="noStrike">
              <a:latin typeface="Arial"/>
            </a:endParaRPr>
          </a:p>
        </p:txBody>
      </p:sp>
      <p:sp>
        <p:nvSpPr>
          <p:cNvPr id="714"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5725BF52-F8A2-4E15-B893-7B5D258EE7AF}"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5" name="PlaceHolder 1"/>
          <p:cNvSpPr>
            <a:spLocks noGrp="1"/>
          </p:cNvSpPr>
          <p:nvPr>
            <p:ph type="sldImg"/>
          </p:nvPr>
        </p:nvSpPr>
        <p:spPr>
          <a:xfrm>
            <a:off x="1139760" y="1219320"/>
            <a:ext cx="4389120" cy="3292200"/>
          </a:xfrm>
          <a:prstGeom prst="rect">
            <a:avLst/>
          </a:prstGeom>
        </p:spPr>
      </p:sp>
      <p:sp>
        <p:nvSpPr>
          <p:cNvPr id="716" name="PlaceHolder 2"/>
          <p:cNvSpPr>
            <a:spLocks noGrp="1"/>
          </p:cNvSpPr>
          <p:nvPr>
            <p:ph type="body"/>
          </p:nvPr>
        </p:nvSpPr>
        <p:spPr>
          <a:xfrm>
            <a:off x="667080" y="4694040"/>
            <a:ext cx="5334840" cy="4896720"/>
          </a:xfrm>
          <a:prstGeom prst="rect">
            <a:avLst/>
          </a:prstGeom>
        </p:spPr>
        <p:txBody>
          <a:bodyPr>
            <a:noAutofit/>
          </a:bodyPr>
          <a:p>
            <a:pPr marL="171360" indent="-171000">
              <a:lnSpc>
                <a:spcPct val="100000"/>
              </a:lnSpc>
              <a:buClr>
                <a:srgbClr val="000000"/>
              </a:buClr>
              <a:buFont typeface="Arial"/>
              <a:buChar char="•"/>
            </a:pPr>
            <a:r>
              <a:rPr b="0" lang="en-GB" sz="2000" spc="-1" strike="noStrike">
                <a:latin typeface="Arial"/>
              </a:rPr>
              <a:t>Pablo Picasso: Spaans kunstenaar die bekend is voor zijn betrokkenheid bij het kubisme en het surrealisme. Misschien ken je twee van zijn bekende werken:  “Guernica” en “Les Demoiselles d’Avignon”.</a:t>
            </a:r>
            <a:endParaRPr b="0" lang="fr-BE" sz="2000" spc="-1" strike="noStrike">
              <a:latin typeface="Arial"/>
            </a:endParaRPr>
          </a:p>
          <a:p>
            <a:pPr marL="285840" indent="-285480">
              <a:lnSpc>
                <a:spcPct val="100000"/>
              </a:lnSpc>
              <a:buClr>
                <a:srgbClr val="000000"/>
              </a:buClr>
              <a:buFont typeface="Arial"/>
              <a:buChar char="•"/>
            </a:pPr>
            <a:r>
              <a:rPr b="0" lang="en-GB" sz="2000" spc="-1" strike="noStrike">
                <a:latin typeface="Arial"/>
              </a:rPr>
              <a:t>Ludwig van Beethoven: Duits componist en pianist, bekend voor zijn symfonieën. Van Beethoven was een belangrijk figuur in de overgang van de klassieke naar de romantische periode in de klassieke muziek. Hij componeerde het Europees volkslied, “ Ode aan de vreugde”.</a:t>
            </a:r>
            <a:endParaRPr b="0" lang="fr-BE" sz="2000" spc="-1" strike="noStrike">
              <a:latin typeface="Arial"/>
            </a:endParaRPr>
          </a:p>
          <a:p>
            <a:pPr marL="285840" indent="-285480">
              <a:lnSpc>
                <a:spcPct val="100000"/>
              </a:lnSpc>
              <a:buClr>
                <a:srgbClr val="000000"/>
              </a:buClr>
              <a:buFont typeface="Arial"/>
              <a:buChar char="•"/>
            </a:pPr>
            <a:r>
              <a:rPr b="0" lang="en-GB" sz="2000" spc="-1" strike="noStrike">
                <a:latin typeface="Arial"/>
              </a:rPr>
              <a:t>Alfons Mucha: de Tsjechische schilder en illustrator maakte deel uit van de Art Nouveau-beweging. Je kent misschien zijn schilderij “Het Slavisch Epos”, dat de geschiedenis van alle Slavische volkeren voorstelt.</a:t>
            </a:r>
            <a:endParaRPr b="0" lang="fr-BE" sz="2000" spc="-1" strike="noStrike">
              <a:latin typeface="Arial"/>
            </a:endParaRPr>
          </a:p>
          <a:p>
            <a:pPr marL="285840" indent="-285480">
              <a:lnSpc>
                <a:spcPct val="100000"/>
              </a:lnSpc>
              <a:buClr>
                <a:srgbClr val="000000"/>
              </a:buClr>
              <a:buFont typeface="Arial"/>
              <a:buChar char="•"/>
            </a:pPr>
            <a:r>
              <a:rPr b="0" lang="en-GB" sz="2000" spc="-1" strike="noStrike">
                <a:latin typeface="Arial"/>
              </a:rPr>
              <a:t>Jane Austen: Engelse romanschrijfster  bekend voor haar zes belangrijke romans, waaronder “Pride and Prejudice”.</a:t>
            </a:r>
            <a:endParaRPr b="0" lang="fr-BE" sz="2000" spc="-1" strike="noStrike">
              <a:latin typeface="Arial"/>
            </a:endParaRPr>
          </a:p>
          <a:p>
            <a:pPr marL="285840" indent="-285480">
              <a:lnSpc>
                <a:spcPct val="100000"/>
              </a:lnSpc>
              <a:buClr>
                <a:srgbClr val="000000"/>
              </a:buClr>
              <a:buFont typeface="Arial"/>
              <a:buChar char="•"/>
            </a:pPr>
            <a:r>
              <a:rPr b="0" lang="en-GB" sz="2000" spc="-1" strike="noStrike">
                <a:latin typeface="Arial"/>
              </a:rPr>
              <a:t>Vincent Van Gogh: Nederlands postimpressionistisch schilder. Van Gogh was een gekweld kunstenaar en sneed een van zijn oren af. Misschien ken je de “Zonnebloemen”, zijn bekendste schilderij.</a:t>
            </a:r>
            <a:endParaRPr b="0" lang="fr-BE" sz="2000" spc="-1" strike="noStrike">
              <a:latin typeface="Arial"/>
            </a:endParaRPr>
          </a:p>
          <a:p>
            <a:pPr marL="285840" indent="-285480">
              <a:lnSpc>
                <a:spcPct val="100000"/>
              </a:lnSpc>
              <a:buClr>
                <a:srgbClr val="000000"/>
              </a:buClr>
              <a:buFont typeface="Arial"/>
              <a:buChar char="•"/>
            </a:pPr>
            <a:r>
              <a:rPr b="0" lang="en-GB" sz="2000" spc="-1" strike="noStrike">
                <a:latin typeface="Arial"/>
              </a:rPr>
              <a:t>Stefan Zweig: Oostenrijks romanschrijver, toneelschrijver, journalist en biograaf. Misschien ken je een van zijn grootste novelles</a:t>
            </a:r>
            <a:r>
              <a:rPr b="0" lang="en-GB" sz="2000" spc="-1" strike="noStrike">
                <a:solidFill>
                  <a:srgbClr val="fef14c"/>
                </a:solidFill>
                <a:latin typeface="Arial"/>
              </a:rPr>
              <a:t> – ”Schachnovelle” (Een schaaknovelle).</a:t>
            </a:r>
            <a:endParaRPr b="0" lang="fr-BE" sz="2000" spc="-1" strike="noStrike">
              <a:latin typeface="Arial"/>
            </a:endParaRPr>
          </a:p>
          <a:p>
            <a:pPr marL="285840" indent="-285480">
              <a:lnSpc>
                <a:spcPct val="100000"/>
              </a:lnSpc>
              <a:buClr>
                <a:srgbClr val="000000"/>
              </a:buClr>
              <a:buFont typeface="Arial"/>
              <a:buChar char="•"/>
            </a:pPr>
            <a:r>
              <a:rPr b="0" lang="en-GB" sz="2000" spc="-1" strike="noStrike">
                <a:solidFill>
                  <a:srgbClr val="fef14c"/>
                </a:solidFill>
                <a:latin typeface="Arial"/>
              </a:rPr>
              <a:t>Jósef Czechowicz: Avant-gardistisch Pools dichter, bekend als nostalgisch auteur. Hij was de leider van de literaire avant-garde en bohemiens in Lublin, zijn geboortestad.</a:t>
            </a:r>
            <a:endParaRPr b="0" lang="fr-BE" sz="2000" spc="-1" strike="noStrike">
              <a:latin typeface="Arial"/>
            </a:endParaRPr>
          </a:p>
          <a:p>
            <a:pPr marL="285840" indent="-285480">
              <a:lnSpc>
                <a:spcPct val="100000"/>
              </a:lnSpc>
              <a:buClr>
                <a:srgbClr val="000000"/>
              </a:buClr>
              <a:buFont typeface="Arial"/>
              <a:buChar char="•"/>
            </a:pPr>
            <a:r>
              <a:rPr b="0" lang="en-GB" sz="2000" spc="-1" strike="noStrike">
                <a:solidFill>
                  <a:srgbClr val="fef14c"/>
                </a:solidFill>
                <a:latin typeface="Arial"/>
              </a:rPr>
              <a:t>Claude Monet: Frans schilder en leider van de impressionistische beweging, meest bekend voor zijn “Impression, Soleil levant”.</a:t>
            </a:r>
            <a:endParaRPr b="0" lang="fr-BE" sz="2000" spc="-1" strike="noStrike">
              <a:latin typeface="Arial"/>
            </a:endParaRPr>
          </a:p>
          <a:p>
            <a:pPr>
              <a:lnSpc>
                <a:spcPct val="100000"/>
              </a:lnSpc>
            </a:pPr>
            <a:endParaRPr b="0" lang="fr-BE" sz="2000" spc="-1" strike="noStrike">
              <a:latin typeface="Arial"/>
            </a:endParaRPr>
          </a:p>
          <a:p>
            <a:pPr>
              <a:lnSpc>
                <a:spcPct val="100000"/>
              </a:lnSpc>
            </a:pPr>
            <a:r>
              <a:rPr b="1" i="1" lang="en-GB" sz="2000" spc="-1" strike="noStrike">
                <a:solidFill>
                  <a:srgbClr val="fef14c"/>
                </a:solidFill>
                <a:latin typeface="Arial"/>
              </a:rPr>
              <a:t>Welke andere Europese kunstenaars ken je?</a:t>
            </a:r>
            <a:endParaRPr b="0" lang="fr-BE" sz="2000" spc="-1" strike="noStrike">
              <a:latin typeface="Arial"/>
            </a:endParaRPr>
          </a:p>
        </p:txBody>
      </p:sp>
      <p:sp>
        <p:nvSpPr>
          <p:cNvPr id="717"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7F72231F-45F3-46F1-B900-B417ECC06999}"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8" name="PlaceHolder 1"/>
          <p:cNvSpPr>
            <a:spLocks noGrp="1"/>
          </p:cNvSpPr>
          <p:nvPr>
            <p:ph type="sldImg"/>
          </p:nvPr>
        </p:nvSpPr>
        <p:spPr>
          <a:xfrm>
            <a:off x="1139760" y="1219320"/>
            <a:ext cx="4389120" cy="3292200"/>
          </a:xfrm>
          <a:prstGeom prst="rect">
            <a:avLst/>
          </a:prstGeom>
        </p:spPr>
      </p:sp>
      <p:sp>
        <p:nvSpPr>
          <p:cNvPr id="719"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GB" sz="2000" spc="-1" strike="noStrike">
                <a:latin typeface="Arial"/>
              </a:rPr>
              <a:t>Elk EU-land heeft zijn eigen cultuur, taal/talen en tradities, maar alle EU-landen delen dezelfde waarden die ze moeten eerbiedigen als ze deel willen uitmaken van de Europese Unie. Een grondwaarde die alle lidstaten verenigt is democratie. Dat betekent dat alleen democratische landen lid kunnen zijn van de EU.</a:t>
            </a:r>
            <a:endParaRPr b="0" lang="fr-BE" sz="2000" spc="-1" strike="noStrike">
              <a:latin typeface="Arial"/>
            </a:endParaRPr>
          </a:p>
          <a:p>
            <a:pPr marL="216000" indent="-216000">
              <a:lnSpc>
                <a:spcPct val="100000"/>
              </a:lnSpc>
            </a:pPr>
            <a:r>
              <a:rPr b="0" lang="nl-NL" sz="2000" spc="-1" strike="noStrike">
                <a:latin typeface="Arial"/>
              </a:rPr>
              <a:t>De andere waarden die alle lidstaten van de EU gemeenschappelijk hebben, zijn menselijke waardigheid, vrijheid, gelijkheid, de rechtsstaat en de eerbiediging van mensenrechten, met inbegrip van de rechten van personen die tot minderheden behoren.</a:t>
            </a:r>
            <a:endParaRPr b="0" lang="fr-BE" sz="2000" spc="-1" strike="noStrike">
              <a:latin typeface="Arial"/>
            </a:endParaRPr>
          </a:p>
          <a:p>
            <a:pPr marL="216000" indent="-216000">
              <a:lnSpc>
                <a:spcPct val="100000"/>
              </a:lnSpc>
            </a:pPr>
            <a:endParaRPr b="0" lang="fr-BE" sz="2000" spc="-1" strike="noStrike">
              <a:latin typeface="Arial"/>
            </a:endParaRPr>
          </a:p>
          <a:p>
            <a:pPr marL="216000" indent="-216000">
              <a:lnSpc>
                <a:spcPct val="100000"/>
              </a:lnSpc>
            </a:pPr>
            <a:r>
              <a:rPr b="1" i="1" lang="nl-NL" sz="2000" spc="-1" strike="noStrike">
                <a:latin typeface="Arial"/>
              </a:rPr>
              <a:t>Welke Europese waarde vind jij het belangrijkst en waarom</a:t>
            </a:r>
            <a:r>
              <a:rPr b="1" i="1" lang="en-GB" sz="2000" spc="-1" strike="noStrike">
                <a:latin typeface="Arial"/>
              </a:rPr>
              <a:t>?</a:t>
            </a:r>
            <a:endParaRPr b="0" lang="fr-BE" sz="2000" spc="-1" strike="noStrike">
              <a:latin typeface="Arial"/>
            </a:endParaRPr>
          </a:p>
          <a:p>
            <a:pPr marL="216000" indent="-216000">
              <a:lnSpc>
                <a:spcPct val="100000"/>
              </a:lnSpc>
            </a:pPr>
            <a:endParaRPr b="0" lang="fr-BE" sz="2000" spc="-1" strike="noStrike">
              <a:latin typeface="Arial"/>
            </a:endParaRPr>
          </a:p>
        </p:txBody>
      </p:sp>
      <p:sp>
        <p:nvSpPr>
          <p:cNvPr id="720"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13DC3329-4295-4EDA-8521-3675DAC8287E}"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1" name="PlaceHolder 1"/>
          <p:cNvSpPr>
            <a:spLocks noGrp="1"/>
          </p:cNvSpPr>
          <p:nvPr>
            <p:ph type="sldImg"/>
          </p:nvPr>
        </p:nvSpPr>
        <p:spPr>
          <a:xfrm>
            <a:off x="1139760" y="1219320"/>
            <a:ext cx="4389120" cy="3292200"/>
          </a:xfrm>
          <a:prstGeom prst="rect">
            <a:avLst/>
          </a:prstGeom>
        </p:spPr>
      </p:sp>
      <p:sp>
        <p:nvSpPr>
          <p:cNvPr id="722" name="PlaceHolder 2"/>
          <p:cNvSpPr>
            <a:spLocks noGrp="1"/>
          </p:cNvSpPr>
          <p:nvPr>
            <p:ph type="body"/>
          </p:nvPr>
        </p:nvSpPr>
        <p:spPr>
          <a:xfrm>
            <a:off x="667080" y="4694040"/>
            <a:ext cx="5334840" cy="3840120"/>
          </a:xfrm>
          <a:prstGeom prst="rect">
            <a:avLst/>
          </a:prstGeom>
        </p:spPr>
        <p:txBody>
          <a:bodyPr>
            <a:noAutofit/>
          </a:bodyPr>
          <a:p>
            <a:pPr marL="216000" indent="-216000">
              <a:lnSpc>
                <a:spcPct val="100000"/>
              </a:lnSpc>
            </a:pPr>
            <a:r>
              <a:rPr b="0" lang="en-GB" sz="2000" spc="-1" strike="noStrike">
                <a:latin typeface="Arial"/>
              </a:rPr>
              <a:t>De Europese Unie heeft </a:t>
            </a:r>
            <a:r>
              <a:rPr b="1" lang="en-GB" sz="2000" spc="-1" strike="noStrike">
                <a:latin typeface="Arial"/>
              </a:rPr>
              <a:t>24 officiële talen </a:t>
            </a:r>
            <a:r>
              <a:rPr b="0" lang="en-GB" sz="2000" spc="-1" strike="noStrike">
                <a:latin typeface="Arial"/>
              </a:rPr>
              <a:t>van verschillende taalfamilies</a:t>
            </a:r>
            <a:r>
              <a:rPr b="1" lang="en-GB" sz="2000" spc="-1" strike="noStrike">
                <a:latin typeface="Arial"/>
              </a:rPr>
              <a:t>:</a:t>
            </a:r>
            <a:endParaRPr b="0" lang="fr-BE" sz="2000" spc="-1" strike="noStrike">
              <a:latin typeface="Arial"/>
            </a:endParaRPr>
          </a:p>
          <a:p>
            <a:pPr marL="216000" indent="-216000">
              <a:lnSpc>
                <a:spcPct val="100000"/>
              </a:lnSpc>
            </a:pPr>
            <a:endParaRPr b="0" lang="fr-BE" sz="2000" spc="-1" strike="noStrike">
              <a:latin typeface="Arial"/>
            </a:endParaRPr>
          </a:p>
          <a:p>
            <a:pPr marL="171360" indent="-171000">
              <a:lnSpc>
                <a:spcPct val="100000"/>
              </a:lnSpc>
              <a:buClr>
                <a:srgbClr val="000000"/>
              </a:buClr>
              <a:buFont typeface="Arial"/>
              <a:buChar char="•"/>
            </a:pPr>
            <a:r>
              <a:rPr b="1" lang="en-GB" sz="2000" spc="-1" strike="noStrike">
                <a:latin typeface="Arial"/>
              </a:rPr>
              <a:t>Germaanse talen:</a:t>
            </a:r>
            <a:r>
              <a:rPr b="0" lang="en-GB" sz="2000" spc="-1" strike="noStrike">
                <a:latin typeface="Arial"/>
              </a:rPr>
              <a:t> Deens, Duits, Engels, Nederlands en Zweeds.</a:t>
            </a:r>
            <a:endParaRPr b="0" lang="fr-BE" sz="2000" spc="-1" strike="noStrike">
              <a:latin typeface="Arial"/>
            </a:endParaRPr>
          </a:p>
          <a:p>
            <a:pPr marL="171360" indent="-171000">
              <a:lnSpc>
                <a:spcPct val="100000"/>
              </a:lnSpc>
              <a:buClr>
                <a:srgbClr val="000000"/>
              </a:buClr>
              <a:buFont typeface="Arial"/>
              <a:buChar char="•"/>
            </a:pPr>
            <a:r>
              <a:rPr b="1" lang="en-GB" sz="2000" spc="-1" strike="noStrike">
                <a:latin typeface="Arial"/>
              </a:rPr>
              <a:t>Romaanse talen</a:t>
            </a:r>
            <a:r>
              <a:rPr b="0" lang="en-GB" sz="2000" spc="-1" strike="noStrike">
                <a:latin typeface="Arial"/>
              </a:rPr>
              <a:t>: Frans, Italiaans, Portugees, Roemeens en Spaans.</a:t>
            </a:r>
            <a:endParaRPr b="0" lang="fr-BE" sz="2000" spc="-1" strike="noStrike">
              <a:latin typeface="Arial"/>
            </a:endParaRPr>
          </a:p>
          <a:p>
            <a:pPr marL="171360" indent="-171000">
              <a:lnSpc>
                <a:spcPct val="100000"/>
              </a:lnSpc>
              <a:buClr>
                <a:srgbClr val="000000"/>
              </a:buClr>
              <a:buFont typeface="Arial"/>
              <a:buChar char="•"/>
            </a:pPr>
            <a:r>
              <a:rPr b="1" lang="en-GB" sz="2000" spc="-1" strike="noStrike">
                <a:latin typeface="Arial"/>
              </a:rPr>
              <a:t>Slavische talen:</a:t>
            </a:r>
            <a:r>
              <a:rPr b="0" lang="en-GB" sz="2000" spc="-1" strike="noStrike">
                <a:latin typeface="Arial"/>
              </a:rPr>
              <a:t> Bulgaars, Kroatisch, Pools, Slowaaks, Sloveens en Tsjechisch.</a:t>
            </a:r>
            <a:endParaRPr b="0" lang="fr-BE" sz="2000" spc="-1" strike="noStrike">
              <a:latin typeface="Arial"/>
            </a:endParaRPr>
          </a:p>
          <a:p>
            <a:pPr>
              <a:lnSpc>
                <a:spcPct val="100000"/>
              </a:lnSpc>
            </a:pPr>
            <a:endParaRPr b="0" lang="fr-BE" sz="2000" spc="-1" strike="noStrike">
              <a:latin typeface="Arial"/>
            </a:endParaRPr>
          </a:p>
          <a:p>
            <a:pPr>
              <a:lnSpc>
                <a:spcPct val="100000"/>
              </a:lnSpc>
            </a:pPr>
            <a:r>
              <a:rPr b="0" lang="en-GB" sz="2000" spc="-1" strike="noStrike">
                <a:latin typeface="Arial"/>
              </a:rPr>
              <a:t>De EU-talen die niet tot die drie families behoren zijn:</a:t>
            </a:r>
            <a:endParaRPr b="0" lang="fr-BE" sz="2000" spc="-1" strike="noStrike">
              <a:latin typeface="Arial"/>
            </a:endParaRPr>
          </a:p>
          <a:p>
            <a:pPr>
              <a:lnSpc>
                <a:spcPct val="100000"/>
              </a:lnSpc>
            </a:pPr>
            <a:endParaRPr b="0" lang="fr-BE" sz="2000" spc="-1" strike="noStrike">
              <a:latin typeface="Arial"/>
            </a:endParaRPr>
          </a:p>
          <a:p>
            <a:pPr marL="171360" indent="-171000">
              <a:lnSpc>
                <a:spcPct val="100000"/>
              </a:lnSpc>
              <a:buClr>
                <a:srgbClr val="000000"/>
              </a:buClr>
              <a:buFont typeface="Arial"/>
              <a:buChar char="•"/>
            </a:pPr>
            <a:r>
              <a:rPr b="0" lang="en-GB" sz="2000" spc="-1" strike="noStrike">
                <a:latin typeface="Arial"/>
              </a:rPr>
              <a:t>Ests en Fins</a:t>
            </a:r>
            <a:endParaRPr b="0" lang="fr-BE" sz="2000" spc="-1" strike="noStrike">
              <a:latin typeface="Arial"/>
            </a:endParaRPr>
          </a:p>
          <a:p>
            <a:pPr marL="171360" indent="-171000">
              <a:lnSpc>
                <a:spcPct val="100000"/>
              </a:lnSpc>
              <a:buClr>
                <a:srgbClr val="000000"/>
              </a:buClr>
              <a:buFont typeface="Arial"/>
              <a:buChar char="•"/>
            </a:pPr>
            <a:r>
              <a:rPr b="0" lang="en-GB" sz="2000" spc="-1" strike="noStrike">
                <a:latin typeface="Arial"/>
              </a:rPr>
              <a:t>Gieks</a:t>
            </a:r>
            <a:endParaRPr b="0" lang="fr-BE" sz="2000" spc="-1" strike="noStrike">
              <a:latin typeface="Arial"/>
            </a:endParaRPr>
          </a:p>
          <a:p>
            <a:pPr marL="171360" indent="-171000">
              <a:lnSpc>
                <a:spcPct val="100000"/>
              </a:lnSpc>
              <a:buClr>
                <a:srgbClr val="000000"/>
              </a:buClr>
              <a:buFont typeface="Arial"/>
              <a:buChar char="•"/>
            </a:pPr>
            <a:r>
              <a:rPr b="0" lang="fr-BE" sz="2000" spc="-1" strike="noStrike">
                <a:latin typeface="Arial"/>
              </a:rPr>
              <a:t>Iers</a:t>
            </a:r>
            <a:endParaRPr b="0" lang="fr-BE" sz="2000" spc="-1" strike="noStrike">
              <a:latin typeface="Arial"/>
            </a:endParaRPr>
          </a:p>
          <a:p>
            <a:pPr marL="171360" indent="-171000">
              <a:lnSpc>
                <a:spcPct val="100000"/>
              </a:lnSpc>
              <a:buClr>
                <a:srgbClr val="000000"/>
              </a:buClr>
              <a:buFont typeface="Arial"/>
              <a:buChar char="•"/>
            </a:pPr>
            <a:r>
              <a:rPr b="0" lang="en-GB" sz="2000" spc="-1" strike="noStrike">
                <a:latin typeface="Arial"/>
              </a:rPr>
              <a:t>Lets en Litouws</a:t>
            </a:r>
            <a:endParaRPr b="0" lang="fr-BE" sz="2000" spc="-1" strike="noStrike">
              <a:latin typeface="Arial"/>
            </a:endParaRPr>
          </a:p>
          <a:p>
            <a:pPr marL="171360" indent="-171000">
              <a:lnSpc>
                <a:spcPct val="100000"/>
              </a:lnSpc>
              <a:buClr>
                <a:srgbClr val="000000"/>
              </a:buClr>
              <a:buFont typeface="Arial"/>
              <a:buChar char="•"/>
            </a:pPr>
            <a:r>
              <a:rPr b="0" lang="en-GB" sz="2000" spc="-1" strike="noStrike">
                <a:latin typeface="Arial"/>
              </a:rPr>
              <a:t>Hongaars</a:t>
            </a:r>
            <a:endParaRPr b="0" lang="fr-BE" sz="2000" spc="-1" strike="noStrike">
              <a:latin typeface="Arial"/>
            </a:endParaRPr>
          </a:p>
          <a:p>
            <a:pPr marL="171360" indent="-171000">
              <a:lnSpc>
                <a:spcPct val="100000"/>
              </a:lnSpc>
              <a:buClr>
                <a:srgbClr val="000000"/>
              </a:buClr>
              <a:buFont typeface="Arial"/>
              <a:buChar char="•"/>
            </a:pPr>
            <a:r>
              <a:rPr b="0" lang="en-GB" sz="2000" spc="-1" strike="noStrike">
                <a:latin typeface="Arial"/>
              </a:rPr>
              <a:t>Maltees</a:t>
            </a:r>
            <a:endParaRPr b="0" lang="fr-BE" sz="2000" spc="-1" strike="noStrike">
              <a:latin typeface="Arial"/>
            </a:endParaRPr>
          </a:p>
          <a:p>
            <a:pPr>
              <a:lnSpc>
                <a:spcPct val="100000"/>
              </a:lnSpc>
            </a:pPr>
            <a:endParaRPr b="0" lang="fr-BE" sz="2000" spc="-1" strike="noStrike">
              <a:latin typeface="Arial"/>
            </a:endParaRPr>
          </a:p>
          <a:p>
            <a:pPr>
              <a:lnSpc>
                <a:spcPct val="100000"/>
              </a:lnSpc>
            </a:pPr>
            <a:r>
              <a:rPr b="1" i="1" lang="en-GB" sz="2000" spc="-1" strike="noStrike">
                <a:latin typeface="Arial"/>
              </a:rPr>
              <a:t>Spreek je, naast je moedertaal,  een andere EU-taal?</a:t>
            </a:r>
            <a:endParaRPr b="0" lang="fr-BE" sz="2000" spc="-1" strike="noStrike">
              <a:latin typeface="Arial"/>
            </a:endParaRPr>
          </a:p>
          <a:p>
            <a:pPr>
              <a:lnSpc>
                <a:spcPct val="100000"/>
              </a:lnSpc>
              <a:tabLst>
                <a:tab algn="l" pos="0"/>
              </a:tabLst>
            </a:pPr>
            <a:endParaRPr b="0" lang="fr-BE" sz="2000" spc="-1" strike="noStrike">
              <a:latin typeface="Arial"/>
            </a:endParaRPr>
          </a:p>
        </p:txBody>
      </p:sp>
      <p:sp>
        <p:nvSpPr>
          <p:cNvPr id="723" name="TextShape 3"/>
          <p:cNvSpPr txBox="1"/>
          <p:nvPr/>
        </p:nvSpPr>
        <p:spPr>
          <a:xfrm>
            <a:off x="3777480" y="9264240"/>
            <a:ext cx="2889720" cy="488880"/>
          </a:xfrm>
          <a:prstGeom prst="rect">
            <a:avLst/>
          </a:prstGeom>
          <a:noFill/>
          <a:ln w="0">
            <a:noFill/>
          </a:ln>
        </p:spPr>
        <p:txBody>
          <a:bodyPr anchor="b">
            <a:noAutofit/>
          </a:bodyPr>
          <a:p>
            <a:pPr algn="r">
              <a:lnSpc>
                <a:spcPct val="100000"/>
              </a:lnSpc>
            </a:pPr>
            <a:fld id="{632C057A-8A5C-4B66-BB2B-5BCA1365AE5E}" type="slidenum">
              <a:rPr b="0" lang="fr-FR" sz="1200" spc="-1" strike="noStrike">
                <a:solidFill>
                  <a:srgbClr val="000000"/>
                </a:solidFill>
                <a:latin typeface="+mn-lt"/>
                <a:ea typeface="+mn-ea"/>
              </a:rPr>
              <a:t>&lt;number&gt;</a:t>
            </a:fld>
            <a:endParaRPr b="0" lang="fr-BE"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27"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28"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3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31"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32"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33"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35"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36"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37"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38"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39"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40"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47"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BE"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49"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51"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100" spc="-1" strike="noStrike">
              <a:solidFill>
                <a:srgbClr val="000000"/>
              </a:solidFill>
              <a:latin typeface="Calibri"/>
            </a:endParaRPr>
          </a:p>
        </p:txBody>
      </p:sp>
      <p:sp>
        <p:nvSpPr>
          <p:cNvPr id="52"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fr-BE"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56"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57"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100" spc="-1" strike="noStrike">
              <a:solidFill>
                <a:srgbClr val="000000"/>
              </a:solidFill>
              <a:latin typeface="Calibri"/>
            </a:endParaRPr>
          </a:p>
        </p:txBody>
      </p:sp>
      <p:sp>
        <p:nvSpPr>
          <p:cNvPr id="58"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BE"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60"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100" spc="-1" strike="noStrike">
              <a:solidFill>
                <a:srgbClr val="000000"/>
              </a:solidFill>
              <a:latin typeface="Calibri"/>
            </a:endParaRPr>
          </a:p>
        </p:txBody>
      </p:sp>
      <p:sp>
        <p:nvSpPr>
          <p:cNvPr id="61"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62"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64"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65"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66"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68"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69"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71"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72"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73"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74"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76"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77"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78"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79"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80"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81"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88"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BE"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90"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92"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100" spc="-1" strike="noStrike">
              <a:solidFill>
                <a:srgbClr val="000000"/>
              </a:solidFill>
              <a:latin typeface="Calibri"/>
            </a:endParaRPr>
          </a:p>
        </p:txBody>
      </p:sp>
      <p:sp>
        <p:nvSpPr>
          <p:cNvPr id="93"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8"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fr-BE"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97"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98"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100" spc="-1" strike="noStrike">
              <a:solidFill>
                <a:srgbClr val="000000"/>
              </a:solidFill>
              <a:latin typeface="Calibri"/>
            </a:endParaRPr>
          </a:p>
        </p:txBody>
      </p:sp>
      <p:sp>
        <p:nvSpPr>
          <p:cNvPr id="99"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101"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100" spc="-1" strike="noStrike">
              <a:solidFill>
                <a:srgbClr val="000000"/>
              </a:solidFill>
              <a:latin typeface="Calibri"/>
            </a:endParaRPr>
          </a:p>
        </p:txBody>
      </p:sp>
      <p:sp>
        <p:nvSpPr>
          <p:cNvPr id="102"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103"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105"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106"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107"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109"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110"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112"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113"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114"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115"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117"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118"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119"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120"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121"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122"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10"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100" spc="-1" strike="noStrike">
              <a:solidFill>
                <a:srgbClr val="000000"/>
              </a:solidFill>
              <a:latin typeface="Calibri"/>
            </a:endParaRPr>
          </a:p>
        </p:txBody>
      </p:sp>
      <p:sp>
        <p:nvSpPr>
          <p:cNvPr id="11"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fr-BE"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15"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16"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2100" spc="-1" strike="noStrike">
              <a:solidFill>
                <a:srgbClr val="000000"/>
              </a:solidFill>
              <a:latin typeface="Calibri"/>
            </a:endParaRPr>
          </a:p>
        </p:txBody>
      </p:sp>
      <p:sp>
        <p:nvSpPr>
          <p:cNvPr id="17"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19"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2100" spc="-1" strike="noStrike">
              <a:solidFill>
                <a:srgbClr val="000000"/>
              </a:solidFill>
              <a:latin typeface="Calibri"/>
            </a:endParaRPr>
          </a:p>
        </p:txBody>
      </p:sp>
      <p:sp>
        <p:nvSpPr>
          <p:cNvPr id="20"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21"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23"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24"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2100" spc="-1" strike="noStrike">
              <a:solidFill>
                <a:srgbClr val="000000"/>
              </a:solidFill>
              <a:latin typeface="Calibri"/>
            </a:endParaRPr>
          </a:p>
        </p:txBody>
      </p:sp>
      <p:sp>
        <p:nvSpPr>
          <p:cNvPr id="25"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21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143000" y="1122480"/>
            <a:ext cx="6857640" cy="2387160"/>
          </a:xfrm>
          <a:prstGeom prst="rect">
            <a:avLst/>
          </a:prstGeom>
        </p:spPr>
        <p:txBody>
          <a:bodyPr anchor="b">
            <a:noAutofit/>
          </a:bodyPr>
          <a:p>
            <a:pPr algn="ctr">
              <a:lnSpc>
                <a:spcPct val="90000"/>
              </a:lnSpc>
            </a:pPr>
            <a:r>
              <a:rPr b="0" lang="fr-FR" sz="4500" spc="-1" strike="noStrike">
                <a:solidFill>
                  <a:srgbClr val="000000"/>
                </a:solidFill>
                <a:latin typeface="Calibri Light"/>
              </a:rPr>
              <a:t>Cliquez et modifiez le titre</a:t>
            </a:r>
            <a:endParaRPr b="0" lang="fr-FR" sz="4500" spc="-1" strike="noStrike">
              <a:solidFill>
                <a:srgbClr val="000000"/>
              </a:solidFill>
              <a:latin typeface="Calibri"/>
            </a:endParaRPr>
          </a:p>
        </p:txBody>
      </p:sp>
      <p:sp>
        <p:nvSpPr>
          <p:cNvPr id="1" name="PlaceHolder 2"/>
          <p:cNvSpPr>
            <a:spLocks noGrp="1"/>
          </p:cNvSpPr>
          <p:nvPr>
            <p:ph type="dt"/>
          </p:nvPr>
        </p:nvSpPr>
        <p:spPr>
          <a:xfrm>
            <a:off x="628560" y="6356520"/>
            <a:ext cx="2057040" cy="364680"/>
          </a:xfrm>
          <a:prstGeom prst="rect">
            <a:avLst/>
          </a:prstGeom>
        </p:spPr>
        <p:txBody>
          <a:bodyPr anchor="ctr">
            <a:noAutofit/>
          </a:bodyPr>
          <a:p>
            <a:pPr>
              <a:lnSpc>
                <a:spcPct val="100000"/>
              </a:lnSpc>
            </a:pPr>
            <a:fld id="{781700B8-0F75-4EA2-A121-4DF0E347CE1D}" type="datetime">
              <a:rPr b="0" lang="fr-FR" sz="900" spc="-1" strike="noStrike">
                <a:solidFill>
                  <a:srgbClr val="8b8b8b"/>
                </a:solidFill>
                <a:latin typeface="Calibri"/>
              </a:rPr>
              <a:t>31/08/2021</a:t>
            </a:fld>
            <a:endParaRPr b="0" lang="fr-BE" sz="900" spc="-1" strike="noStrike">
              <a:latin typeface="Times New Roman"/>
            </a:endParaRPr>
          </a:p>
        </p:txBody>
      </p:sp>
      <p:sp>
        <p:nvSpPr>
          <p:cNvPr id="2" name="PlaceHolder 3"/>
          <p:cNvSpPr>
            <a:spLocks noGrp="1"/>
          </p:cNvSpPr>
          <p:nvPr>
            <p:ph type="ftr"/>
          </p:nvPr>
        </p:nvSpPr>
        <p:spPr>
          <a:xfrm>
            <a:off x="3029040" y="6356520"/>
            <a:ext cx="3085920" cy="364680"/>
          </a:xfrm>
          <a:prstGeom prst="rect">
            <a:avLst/>
          </a:prstGeom>
        </p:spPr>
        <p:txBody>
          <a:bodyPr anchor="ctr">
            <a:noAutofit/>
          </a:bodyPr>
          <a:p>
            <a:endParaRPr b="0" lang="fr-BE" sz="2400" spc="-1" strike="noStrike">
              <a:latin typeface="Times New Roman"/>
            </a:endParaRPr>
          </a:p>
        </p:txBody>
      </p:sp>
      <p:sp>
        <p:nvSpPr>
          <p:cNvPr id="3" name="PlaceHolder 4"/>
          <p:cNvSpPr>
            <a:spLocks noGrp="1"/>
          </p:cNvSpPr>
          <p:nvPr>
            <p:ph type="sldNum"/>
          </p:nvPr>
        </p:nvSpPr>
        <p:spPr>
          <a:xfrm>
            <a:off x="6458040" y="6356520"/>
            <a:ext cx="2057040" cy="364680"/>
          </a:xfrm>
          <a:prstGeom prst="rect">
            <a:avLst/>
          </a:prstGeom>
        </p:spPr>
        <p:txBody>
          <a:bodyPr anchor="ctr">
            <a:noAutofit/>
          </a:bodyPr>
          <a:p>
            <a:pPr algn="r">
              <a:lnSpc>
                <a:spcPct val="100000"/>
              </a:lnSpc>
            </a:pPr>
            <a:fld id="{F1183F9B-C1B5-487F-95F7-4F1E80120B65}" type="slidenum">
              <a:rPr b="0" lang="fr-FR" sz="900" spc="-1" strike="noStrike">
                <a:solidFill>
                  <a:srgbClr val="8b8b8b"/>
                </a:solidFill>
                <a:latin typeface="Calibri"/>
              </a:rPr>
              <a:t>&lt;number&gt;</a:t>
            </a:fld>
            <a:endParaRPr b="0" lang="fr-BE" sz="900" spc="-1" strike="noStrike">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2100" spc="-1" strike="noStrike">
                <a:solidFill>
                  <a:srgbClr val="000000"/>
                </a:solidFill>
                <a:latin typeface="Calibri"/>
              </a:rPr>
              <a:t>Click to edit the outline text format</a:t>
            </a:r>
            <a:endParaRPr b="0" lang="fr-FR" sz="21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fr-FR" sz="1500" spc="-1" strike="noStrike">
                <a:solidFill>
                  <a:srgbClr val="000000"/>
                </a:solidFill>
                <a:latin typeface="Calibri"/>
              </a:rPr>
              <a:t>Second Outline Level</a:t>
            </a:r>
            <a:endParaRPr b="0" lang="fr-FR" sz="15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fr-FR" sz="1350" spc="-1" strike="noStrike">
                <a:solidFill>
                  <a:srgbClr val="000000"/>
                </a:solidFill>
                <a:latin typeface="Calibri"/>
              </a:rPr>
              <a:t>Third Outline Level</a:t>
            </a:r>
            <a:endParaRPr b="0" lang="fr-FR" sz="135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fr-FR" sz="1350" spc="-1" strike="noStrike">
                <a:solidFill>
                  <a:srgbClr val="000000"/>
                </a:solidFill>
                <a:latin typeface="Calibri"/>
              </a:rPr>
              <a:t>Fourth Outline Level</a:t>
            </a:r>
            <a:endParaRPr b="0" lang="fr-FR" sz="135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Calibri"/>
              </a:rPr>
              <a:t>Fifth Outline Level</a:t>
            </a:r>
            <a:endParaRPr b="0" lang="fr-FR"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Calibri"/>
              </a:rPr>
              <a:t>Sixth Outline Level</a:t>
            </a:r>
            <a:endParaRPr b="0" lang="fr-FR"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Calibri"/>
              </a:rPr>
              <a:t>Seventh Outline Level</a:t>
            </a:r>
            <a:endParaRPr b="0" lang="fr-FR"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dt"/>
          </p:nvPr>
        </p:nvSpPr>
        <p:spPr>
          <a:xfrm>
            <a:off x="628560" y="6356520"/>
            <a:ext cx="2057040" cy="364680"/>
          </a:xfrm>
          <a:prstGeom prst="rect">
            <a:avLst/>
          </a:prstGeom>
        </p:spPr>
        <p:txBody>
          <a:bodyPr anchor="ctr">
            <a:noAutofit/>
          </a:bodyPr>
          <a:p>
            <a:pPr>
              <a:lnSpc>
                <a:spcPct val="100000"/>
              </a:lnSpc>
            </a:pPr>
            <a:fld id="{2D08CD70-C68D-4DEA-BBD0-5BBD09590AFE}" type="datetime">
              <a:rPr b="0" lang="fr-FR" sz="900" spc="-1" strike="noStrike">
                <a:solidFill>
                  <a:srgbClr val="8b8b8b"/>
                </a:solidFill>
                <a:latin typeface="Calibri"/>
              </a:rPr>
              <a:t>31/08/2021</a:t>
            </a:fld>
            <a:endParaRPr b="0" lang="fr-BE" sz="900" spc="-1" strike="noStrike">
              <a:latin typeface="Times New Roman"/>
            </a:endParaRPr>
          </a:p>
        </p:txBody>
      </p:sp>
      <p:sp>
        <p:nvSpPr>
          <p:cNvPr id="42" name="PlaceHolder 2"/>
          <p:cNvSpPr>
            <a:spLocks noGrp="1"/>
          </p:cNvSpPr>
          <p:nvPr>
            <p:ph type="ftr"/>
          </p:nvPr>
        </p:nvSpPr>
        <p:spPr>
          <a:xfrm>
            <a:off x="3029040" y="6356520"/>
            <a:ext cx="3085920" cy="364680"/>
          </a:xfrm>
          <a:prstGeom prst="rect">
            <a:avLst/>
          </a:prstGeom>
        </p:spPr>
        <p:txBody>
          <a:bodyPr anchor="ctr">
            <a:noAutofit/>
          </a:bodyPr>
          <a:p>
            <a:endParaRPr b="0" lang="fr-BE" sz="2400" spc="-1" strike="noStrike">
              <a:latin typeface="Times New Roman"/>
            </a:endParaRPr>
          </a:p>
        </p:txBody>
      </p:sp>
      <p:sp>
        <p:nvSpPr>
          <p:cNvPr id="43" name="PlaceHolder 3"/>
          <p:cNvSpPr>
            <a:spLocks noGrp="1"/>
          </p:cNvSpPr>
          <p:nvPr>
            <p:ph type="sldNum"/>
          </p:nvPr>
        </p:nvSpPr>
        <p:spPr>
          <a:xfrm>
            <a:off x="6458040" y="6356520"/>
            <a:ext cx="2057040" cy="364680"/>
          </a:xfrm>
          <a:prstGeom prst="rect">
            <a:avLst/>
          </a:prstGeom>
        </p:spPr>
        <p:txBody>
          <a:bodyPr anchor="ctr">
            <a:noAutofit/>
          </a:bodyPr>
          <a:p>
            <a:pPr algn="r">
              <a:lnSpc>
                <a:spcPct val="100000"/>
              </a:lnSpc>
            </a:pPr>
            <a:r>
              <a:rPr b="0" lang="fr-FR" sz="900" spc="-1" strike="noStrike">
                <a:solidFill>
                  <a:srgbClr val="8b8b8b"/>
                </a:solidFill>
                <a:latin typeface="Calibri"/>
              </a:rPr>
              <a:t>1</a:t>
            </a:r>
            <a:endParaRPr b="0" lang="fr-BE" sz="900" spc="-1" strike="noStrike">
              <a:latin typeface="Times New Roman"/>
            </a:endParaRPr>
          </a:p>
        </p:txBody>
      </p:sp>
      <p:sp>
        <p:nvSpPr>
          <p:cNvPr id="44" name="PlaceHolder 4"/>
          <p:cNvSpPr>
            <a:spLocks noGrp="1"/>
          </p:cNvSpPr>
          <p:nvPr>
            <p:ph type="title"/>
          </p:nvPr>
        </p:nvSpPr>
        <p:spPr>
          <a:xfrm>
            <a:off x="457200" y="273600"/>
            <a:ext cx="8229240" cy="1144800"/>
          </a:xfrm>
          <a:prstGeom prst="rect">
            <a:avLst/>
          </a:prstGeom>
        </p:spPr>
        <p:txBody>
          <a:bodyPr lIns="0" rIns="0" tIns="0" bIns="0" anchor="ctr">
            <a:noAutofit/>
          </a:bodyPr>
          <a:p>
            <a:r>
              <a:rPr b="0" lang="fr-FR" sz="1800" spc="-1" strike="noStrike">
                <a:solidFill>
                  <a:srgbClr val="000000"/>
                </a:solidFill>
                <a:latin typeface="Calibri"/>
              </a:rPr>
              <a:t>Click to edit the title text format</a:t>
            </a:r>
            <a:endParaRPr b="0" lang="fr-FR" sz="1800" spc="-1" strike="noStrike">
              <a:solidFill>
                <a:srgbClr val="000000"/>
              </a:solidFill>
              <a:latin typeface="Calibri"/>
            </a:endParaRPr>
          </a:p>
        </p:txBody>
      </p:sp>
      <p:sp>
        <p:nvSpPr>
          <p:cNvPr id="45"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2100" spc="-1" strike="noStrike">
                <a:solidFill>
                  <a:srgbClr val="000000"/>
                </a:solidFill>
                <a:latin typeface="Calibri"/>
              </a:rPr>
              <a:t>Click to edit the outline text format</a:t>
            </a:r>
            <a:endParaRPr b="0" lang="fr-FR" sz="21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fr-FR" sz="1500" spc="-1" strike="noStrike">
                <a:solidFill>
                  <a:srgbClr val="000000"/>
                </a:solidFill>
                <a:latin typeface="Calibri"/>
              </a:rPr>
              <a:t>Second Outline Level</a:t>
            </a:r>
            <a:endParaRPr b="0" lang="fr-FR" sz="15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fr-FR" sz="1350" spc="-1" strike="noStrike">
                <a:solidFill>
                  <a:srgbClr val="000000"/>
                </a:solidFill>
                <a:latin typeface="Calibri"/>
              </a:rPr>
              <a:t>Third Outline Level</a:t>
            </a:r>
            <a:endParaRPr b="0" lang="fr-FR" sz="135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fr-FR" sz="1350" spc="-1" strike="noStrike">
                <a:solidFill>
                  <a:srgbClr val="000000"/>
                </a:solidFill>
                <a:latin typeface="Calibri"/>
              </a:rPr>
              <a:t>Fourth Outline Level</a:t>
            </a:r>
            <a:endParaRPr b="0" lang="fr-FR" sz="135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Calibri"/>
              </a:rPr>
              <a:t>Fifth Outline Level</a:t>
            </a:r>
            <a:endParaRPr b="0" lang="fr-FR"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Calibri"/>
              </a:rPr>
              <a:t>Sixth Outline Level</a:t>
            </a:r>
            <a:endParaRPr b="0" lang="fr-FR"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Calibri"/>
              </a:rPr>
              <a:t>Seventh Outline Level</a:t>
            </a:r>
            <a:endParaRPr b="0" lang="fr-FR"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628560" y="365040"/>
            <a:ext cx="7886520" cy="1325160"/>
          </a:xfrm>
          <a:prstGeom prst="rect">
            <a:avLst/>
          </a:prstGeom>
        </p:spPr>
        <p:txBody>
          <a:bodyPr anchor="ctr">
            <a:noAutofit/>
          </a:bodyPr>
          <a:p>
            <a:pPr>
              <a:lnSpc>
                <a:spcPct val="90000"/>
              </a:lnSpc>
            </a:pPr>
            <a:r>
              <a:rPr b="0" lang="fr-FR" sz="3300" spc="-1" strike="noStrike">
                <a:solidFill>
                  <a:srgbClr val="000000"/>
                </a:solidFill>
                <a:latin typeface="Calibri Light"/>
              </a:rPr>
              <a:t>Cliquez et modifiez le titre</a:t>
            </a:r>
            <a:endParaRPr b="0" lang="fr-FR" sz="3300" spc="-1" strike="noStrike">
              <a:solidFill>
                <a:srgbClr val="000000"/>
              </a:solidFill>
              <a:latin typeface="Calibri"/>
            </a:endParaRPr>
          </a:p>
        </p:txBody>
      </p:sp>
      <p:sp>
        <p:nvSpPr>
          <p:cNvPr id="83" name="PlaceHolder 2"/>
          <p:cNvSpPr>
            <a:spLocks noGrp="1"/>
          </p:cNvSpPr>
          <p:nvPr>
            <p:ph type="body"/>
          </p:nvPr>
        </p:nvSpPr>
        <p:spPr>
          <a:xfrm>
            <a:off x="628560" y="1825560"/>
            <a:ext cx="7886520" cy="4350960"/>
          </a:xfrm>
          <a:prstGeom prst="rect">
            <a:avLst/>
          </a:prstGeom>
        </p:spPr>
        <p:txBody>
          <a:bodyPr>
            <a:noAutofit/>
          </a:bodyPr>
          <a:p>
            <a:pPr marL="171360" indent="-171000">
              <a:lnSpc>
                <a:spcPct val="90000"/>
              </a:lnSpc>
              <a:spcBef>
                <a:spcPts val="751"/>
              </a:spcBef>
              <a:buClr>
                <a:srgbClr val="000000"/>
              </a:buClr>
              <a:buFont typeface="Arial"/>
              <a:buChar char="•"/>
            </a:pPr>
            <a:r>
              <a:rPr b="0" lang="fr-FR" sz="2100" spc="-1" strike="noStrike">
                <a:solidFill>
                  <a:srgbClr val="000000"/>
                </a:solidFill>
                <a:latin typeface="Calibri"/>
              </a:rPr>
              <a:t>Cliquez pour modifier les styles du texte du masque</a:t>
            </a:r>
            <a:endParaRPr b="0" lang="fr-FR" sz="2100" spc="-1" strike="noStrike">
              <a:solidFill>
                <a:srgbClr val="000000"/>
              </a:solidFill>
              <a:latin typeface="Calibri"/>
            </a:endParaRPr>
          </a:p>
          <a:p>
            <a:pPr lvl="1" marL="514440" indent="-171000">
              <a:lnSpc>
                <a:spcPct val="90000"/>
              </a:lnSpc>
              <a:spcBef>
                <a:spcPts val="374"/>
              </a:spcBef>
              <a:buClr>
                <a:srgbClr val="000000"/>
              </a:buClr>
              <a:buFont typeface="Arial"/>
              <a:buChar char="•"/>
            </a:pPr>
            <a:r>
              <a:rPr b="0" lang="fr-FR" sz="1800" spc="-1" strike="noStrike">
                <a:solidFill>
                  <a:srgbClr val="000000"/>
                </a:solidFill>
                <a:latin typeface="Calibri"/>
              </a:rPr>
              <a:t>Deuxième niveau</a:t>
            </a:r>
            <a:endParaRPr b="0" lang="fr-FR" sz="1800" spc="-1" strike="noStrike">
              <a:solidFill>
                <a:srgbClr val="000000"/>
              </a:solidFill>
              <a:latin typeface="Calibri"/>
            </a:endParaRPr>
          </a:p>
          <a:p>
            <a:pPr lvl="2" marL="857160" indent="-171000">
              <a:lnSpc>
                <a:spcPct val="90000"/>
              </a:lnSpc>
              <a:spcBef>
                <a:spcPts val="374"/>
              </a:spcBef>
              <a:buClr>
                <a:srgbClr val="000000"/>
              </a:buClr>
              <a:buFont typeface="Arial"/>
              <a:buChar char="•"/>
            </a:pPr>
            <a:r>
              <a:rPr b="0" lang="fr-FR" sz="1500" spc="-1" strike="noStrike">
                <a:solidFill>
                  <a:srgbClr val="000000"/>
                </a:solidFill>
                <a:latin typeface="Calibri"/>
              </a:rPr>
              <a:t>Troisième niveau</a:t>
            </a:r>
            <a:endParaRPr b="0" lang="fr-FR" sz="1500" spc="-1" strike="noStrike">
              <a:solidFill>
                <a:srgbClr val="000000"/>
              </a:solidFill>
              <a:latin typeface="Calibri"/>
            </a:endParaRPr>
          </a:p>
          <a:p>
            <a:pPr lvl="3" marL="1200240" indent="-171000">
              <a:lnSpc>
                <a:spcPct val="90000"/>
              </a:lnSpc>
              <a:spcBef>
                <a:spcPts val="374"/>
              </a:spcBef>
              <a:buClr>
                <a:srgbClr val="000000"/>
              </a:buClr>
              <a:buFont typeface="Arial"/>
              <a:buChar char="•"/>
            </a:pPr>
            <a:r>
              <a:rPr b="0" lang="fr-FR" sz="1350" spc="-1" strike="noStrike">
                <a:solidFill>
                  <a:srgbClr val="000000"/>
                </a:solidFill>
                <a:latin typeface="Calibri"/>
              </a:rPr>
              <a:t>Quatrième niveau</a:t>
            </a:r>
            <a:endParaRPr b="0" lang="fr-FR" sz="1350" spc="-1" strike="noStrike">
              <a:solidFill>
                <a:srgbClr val="000000"/>
              </a:solidFill>
              <a:latin typeface="Calibri"/>
            </a:endParaRPr>
          </a:p>
          <a:p>
            <a:pPr lvl="4" marL="1542960" indent="-171000">
              <a:lnSpc>
                <a:spcPct val="90000"/>
              </a:lnSpc>
              <a:spcBef>
                <a:spcPts val="374"/>
              </a:spcBef>
              <a:buClr>
                <a:srgbClr val="000000"/>
              </a:buClr>
              <a:buFont typeface="Arial"/>
              <a:buChar char="•"/>
            </a:pPr>
            <a:r>
              <a:rPr b="0" lang="fr-FR" sz="1350" spc="-1" strike="noStrike">
                <a:solidFill>
                  <a:srgbClr val="000000"/>
                </a:solidFill>
                <a:latin typeface="Calibri"/>
              </a:rPr>
              <a:t>Cinquième niveau</a:t>
            </a:r>
            <a:endParaRPr b="0" lang="fr-FR" sz="1350" spc="-1" strike="noStrike">
              <a:solidFill>
                <a:srgbClr val="000000"/>
              </a:solidFill>
              <a:latin typeface="Calibri"/>
            </a:endParaRPr>
          </a:p>
        </p:txBody>
      </p:sp>
      <p:sp>
        <p:nvSpPr>
          <p:cNvPr id="84" name="PlaceHolder 3"/>
          <p:cNvSpPr>
            <a:spLocks noGrp="1"/>
          </p:cNvSpPr>
          <p:nvPr>
            <p:ph type="dt"/>
          </p:nvPr>
        </p:nvSpPr>
        <p:spPr>
          <a:xfrm>
            <a:off x="628560" y="6356520"/>
            <a:ext cx="2057040" cy="364680"/>
          </a:xfrm>
          <a:prstGeom prst="rect">
            <a:avLst/>
          </a:prstGeom>
        </p:spPr>
        <p:txBody>
          <a:bodyPr anchor="ctr">
            <a:noAutofit/>
          </a:bodyPr>
          <a:p>
            <a:pPr>
              <a:lnSpc>
                <a:spcPct val="100000"/>
              </a:lnSpc>
            </a:pPr>
            <a:fld id="{17C831EF-DCE0-4150-9E54-0F027F559FA6}" type="datetime">
              <a:rPr b="0" lang="fr-FR" sz="900" spc="-1" strike="noStrike">
                <a:solidFill>
                  <a:srgbClr val="8b8b8b"/>
                </a:solidFill>
                <a:latin typeface="Calibri"/>
              </a:rPr>
              <a:t>31/08/2021</a:t>
            </a:fld>
            <a:endParaRPr b="0" lang="fr-BE" sz="900" spc="-1" strike="noStrike">
              <a:latin typeface="Times New Roman"/>
            </a:endParaRPr>
          </a:p>
        </p:txBody>
      </p:sp>
      <p:sp>
        <p:nvSpPr>
          <p:cNvPr id="85" name="PlaceHolder 4"/>
          <p:cNvSpPr>
            <a:spLocks noGrp="1"/>
          </p:cNvSpPr>
          <p:nvPr>
            <p:ph type="ftr"/>
          </p:nvPr>
        </p:nvSpPr>
        <p:spPr>
          <a:xfrm>
            <a:off x="3029040" y="6356520"/>
            <a:ext cx="3085920" cy="364680"/>
          </a:xfrm>
          <a:prstGeom prst="rect">
            <a:avLst/>
          </a:prstGeom>
        </p:spPr>
        <p:txBody>
          <a:bodyPr anchor="ctr">
            <a:noAutofit/>
          </a:bodyPr>
          <a:p>
            <a:endParaRPr b="0" lang="fr-BE" sz="2400" spc="-1" strike="noStrike">
              <a:latin typeface="Times New Roman"/>
            </a:endParaRPr>
          </a:p>
        </p:txBody>
      </p:sp>
      <p:sp>
        <p:nvSpPr>
          <p:cNvPr id="86" name="PlaceHolder 5"/>
          <p:cNvSpPr>
            <a:spLocks noGrp="1"/>
          </p:cNvSpPr>
          <p:nvPr>
            <p:ph type="sldNum"/>
          </p:nvPr>
        </p:nvSpPr>
        <p:spPr>
          <a:xfrm>
            <a:off x="6458040" y="6356520"/>
            <a:ext cx="2057040" cy="364680"/>
          </a:xfrm>
          <a:prstGeom prst="rect">
            <a:avLst/>
          </a:prstGeom>
        </p:spPr>
        <p:txBody>
          <a:bodyPr anchor="ctr">
            <a:noAutofit/>
          </a:bodyPr>
          <a:p>
            <a:pPr algn="r">
              <a:lnSpc>
                <a:spcPct val="100000"/>
              </a:lnSpc>
            </a:pPr>
            <a:fld id="{6A1C89D9-BAEB-4D0A-8040-357CD22E5913}" type="slidenum">
              <a:rPr b="0" lang="fr-FR" sz="900" spc="-1" strike="noStrike">
                <a:solidFill>
                  <a:srgbClr val="8b8b8b"/>
                </a:solidFill>
                <a:latin typeface="Calibri"/>
              </a:rPr>
              <a:t>&lt;number&gt;</a:t>
            </a:fld>
            <a:endParaRPr b="0" lang="fr-BE" sz="9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2.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xml"/>
</Relationships>
</file>

<file path=ppt/slides/_rels/slide1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hyperlink" Target="https://nl.wikipedia.org/wiki/en:Creative_Commons" TargetMode="External"/><Relationship Id="rId7" Type="http://schemas.openxmlformats.org/officeDocument/2006/relationships/hyperlink" Target="https://creativecommons.org/licenses/by-sa/2.0/deed.nl" TargetMode="External"/><Relationship Id="rId8" Type="http://schemas.openxmlformats.org/officeDocument/2006/relationships/slideLayout" Target="../slideLayouts/slideLayout13.xml"/><Relationship Id="rId9"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3.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13.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3.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2.xml"/>
</Relationships>
</file>

<file path=ppt/slides/_rels/slide19.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jpeg"/><Relationship Id="rId7" Type="http://schemas.openxmlformats.org/officeDocument/2006/relationships/hyperlink" Target="https://nl.wikipedia.org/wiki/en:Creative_Commons" TargetMode="External"/><Relationship Id="rId8" Type="http://schemas.openxmlformats.org/officeDocument/2006/relationships/hyperlink" Target="https://creativecommons.org/publicdomain/zero/1.0/deed.nl" TargetMode="External"/><Relationship Id="rId9" Type="http://schemas.openxmlformats.org/officeDocument/2006/relationships/slideLayout" Target="../slideLayouts/slideLayout25.xml"/><Relationship Id="rId10"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slideLayout" Target="../slideLayouts/slideLayout25.xml"/><Relationship Id="rId8"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slideLayout" Target="../slideLayouts/slideLayout25.xml"/><Relationship Id="rId7"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2.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png"/><Relationship Id="rId3" Type="http://schemas.openxmlformats.org/officeDocument/2006/relationships/image" Target="../media/image53.jpeg"/><Relationship Id="rId4" Type="http://schemas.openxmlformats.org/officeDocument/2006/relationships/hyperlink" Target="https://nl.wikipedia.org/wiki/en:Creative_Commons" TargetMode="External"/><Relationship Id="rId5" Type="http://schemas.openxmlformats.org/officeDocument/2006/relationships/hyperlink" Target="https://creativecommons.org/licenses/by-sa/4.0/deed.nl" TargetMode="External"/><Relationship Id="rId6" Type="http://schemas.openxmlformats.org/officeDocument/2006/relationships/slideLayout" Target="../slideLayouts/slideLayout25.xml"/><Relationship Id="rId7"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image" Target="../media/image55.png"/><Relationship Id="rId3" Type="http://schemas.openxmlformats.org/officeDocument/2006/relationships/slideLayout" Target="../slideLayouts/slideLayout25.xml"/><Relationship Id="rId4"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jpeg"/><Relationship Id="rId3" Type="http://schemas.openxmlformats.org/officeDocument/2006/relationships/slideLayout" Target="../slideLayouts/slideLayout13.xml"/><Relationship Id="rId4"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jpeg"/><Relationship Id="rId3" Type="http://schemas.openxmlformats.org/officeDocument/2006/relationships/slideLayout" Target="../slideLayouts/slideLayout25.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slideLayout" Target="../slideLayouts/slideLayout25.xml"/><Relationship Id="rId5"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image" Target="../media/image65.jpeg"/><Relationship Id="rId4" Type="http://schemas.openxmlformats.org/officeDocument/2006/relationships/slideLayout" Target="../slideLayouts/slideLayout25.xml"/><Relationship Id="rId5"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slideLayout" Target="../slideLayouts/slideLayout25.xml"/><Relationship Id="rId4"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jpeg"/><Relationship Id="rId3" Type="http://schemas.openxmlformats.org/officeDocument/2006/relationships/hyperlink" Target="https://nl.wikipedia.org/wiki/en:Creative_Commons" TargetMode="External"/><Relationship Id="rId4" Type="http://schemas.openxmlformats.org/officeDocument/2006/relationships/hyperlink" Target="https://creativecommons.org/licenses/by-sa/4.0/deed.nl" TargetMode="External"/><Relationship Id="rId5" Type="http://schemas.openxmlformats.org/officeDocument/2006/relationships/slideLayout" Target="../slideLayouts/slideLayout25.xml"/><Relationship Id="rId6"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hyperlink" Target="http://publications.europa.eu/nl/home" TargetMode="External"/><Relationship Id="rId3" Type="http://schemas.openxmlformats.org/officeDocument/2006/relationships/hyperlink" Target="https://europa.eu/learning-corner/home_nl" TargetMode="External"/><Relationship Id="rId4" Type="http://schemas.openxmlformats.org/officeDocument/2006/relationships/hyperlink" Target="https://europa.eu/european-union/documents-publications/slide-presentations_nl" TargetMode="External"/><Relationship Id="rId5" Type="http://schemas.openxmlformats.org/officeDocument/2006/relationships/hyperlink" Target="https://europa.eu/" TargetMode="External"/><Relationship Id="rId6" Type="http://schemas.openxmlformats.org/officeDocument/2006/relationships/hyperlink" Target="https://what-europe-does-for-me.eu/" TargetMode="External"/><Relationship Id="rId7" Type="http://schemas.openxmlformats.org/officeDocument/2006/relationships/image" Target="../media/image71.png"/><Relationship Id="rId8" Type="http://schemas.openxmlformats.org/officeDocument/2006/relationships/image" Target="../media/image72.jpeg"/><Relationship Id="rId9" Type="http://schemas.openxmlformats.org/officeDocument/2006/relationships/slideLayout" Target="../slideLayouts/slideLayout25.xml"/><Relationship Id="rId10"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image" Target="../media/image74.png"/><Relationship Id="rId3" Type="http://schemas.openxmlformats.org/officeDocument/2006/relationships/hyperlink" Target="https://europa.eu/european-union/contact_nl" TargetMode="External"/><Relationship Id="rId4" Type="http://schemas.openxmlformats.org/officeDocument/2006/relationships/hyperlink" Target="https://europa.eu/european-union/contact/meet-us_nl" TargetMode="External"/><Relationship Id="rId5" Type="http://schemas.openxmlformats.org/officeDocument/2006/relationships/hyperlink" Target="https://europa.eu/european-union/contact/social-networks_nl" TargetMode="External"/><Relationship Id="rId6" Type="http://schemas.openxmlformats.org/officeDocument/2006/relationships/slideLayout" Target="../slideLayouts/slideLayout13.xml"/><Relationship Id="rId7" Type="http://schemas.openxmlformats.org/officeDocument/2006/relationships/notesSlide" Target="../notesSlides/notesSlide33.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slideLayout" Target="../slideLayouts/slideLayout13.xml"/><Relationship Id="rId10"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slideLayout" Target="../slideLayouts/slideLayout13.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29" name="CustomShape 1"/>
          <p:cNvSpPr/>
          <p:nvPr/>
        </p:nvSpPr>
        <p:spPr>
          <a:xfrm>
            <a:off x="1368360" y="2428560"/>
            <a:ext cx="2005920" cy="1591560"/>
          </a:xfrm>
          <a:prstGeom prst="foldedCorner">
            <a:avLst>
              <a:gd name="adj" fmla="val 16667"/>
            </a:avLst>
          </a:prstGeom>
          <a:solidFill>
            <a:srgbClr val="ff0000">
              <a:alpha val="64000"/>
            </a:srgbClr>
          </a:solidFill>
          <a:ln>
            <a:noFill/>
          </a:ln>
          <a:scene3d>
            <a:camera prst="isometricOffAxis1Right"/>
            <a:lightRig dir="t" rig="threePt"/>
          </a:scene3d>
        </p:spPr>
        <p:style>
          <a:lnRef idx="2">
            <a:schemeClr val="accent1">
              <a:shade val="50000"/>
            </a:schemeClr>
          </a:lnRef>
          <a:fillRef idx="1">
            <a:schemeClr val="accent1"/>
          </a:fillRef>
          <a:effectRef idx="0">
            <a:schemeClr val="accent1"/>
          </a:effectRef>
          <a:fontRef idx="minor"/>
        </p:style>
      </p:sp>
      <p:sp>
        <p:nvSpPr>
          <p:cNvPr id="130" name="CustomShape 2"/>
          <p:cNvSpPr/>
          <p:nvPr/>
        </p:nvSpPr>
        <p:spPr>
          <a:xfrm>
            <a:off x="1291320" y="2698920"/>
            <a:ext cx="2160360" cy="1369440"/>
          </a:xfrm>
          <a:prstGeom prst="rect">
            <a:avLst/>
          </a:prstGeom>
          <a:noFill/>
          <a:ln w="0">
            <a:noFill/>
          </a:ln>
          <a:scene3d>
            <a:camera prst="isometricOffAxis1Right"/>
            <a:lightRig dir="t" rig="threePt"/>
          </a:scene3d>
        </p:spPr>
        <p:style>
          <a:lnRef idx="0"/>
          <a:fillRef idx="0"/>
          <a:effectRef idx="0"/>
          <a:fontRef idx="minor"/>
        </p:style>
        <p:txBody>
          <a:bodyPr lIns="90000" rIns="90000" tIns="45000" bIns="45000">
            <a:spAutoFit/>
            <a:scene3d>
              <a:camera prst="isometricOffAxis1Right"/>
              <a:lightRig dir="t" rig="threePt"/>
            </a:scene3d>
          </a:bodyPr>
          <a:p>
            <a:pPr algn="ctr">
              <a:lnSpc>
                <a:spcPct val="100000"/>
              </a:lnSpc>
            </a:pPr>
            <a:r>
              <a:rPr b="1" lang="nl-NL" sz="2800" spc="-1" strike="noStrike">
                <a:solidFill>
                  <a:srgbClr val="ffffff"/>
                </a:solidFill>
                <a:latin typeface="Calibri"/>
              </a:rPr>
              <a:t>EUROPA IN EEN NOTENDOP</a:t>
            </a:r>
            <a:endParaRPr b="0" lang="fr-BE" sz="2800" spc="-1" strike="noStrike">
              <a:latin typeface="Arial"/>
            </a:endParaRPr>
          </a:p>
        </p:txBody>
      </p:sp>
      <p:sp>
        <p:nvSpPr>
          <p:cNvPr id="131" name="Line 3"/>
          <p:cNvSpPr/>
          <p:nvPr/>
        </p:nvSpPr>
        <p:spPr>
          <a:xfrm>
            <a:off x="1454040" y="2629080"/>
            <a:ext cx="98640" cy="4228920"/>
          </a:xfrm>
          <a:prstGeom prst="line">
            <a:avLst/>
          </a:prstGeom>
          <a:ln cap="sq" w="38100">
            <a:solidFill>
              <a:schemeClr val="bg2">
                <a:lumMod val="50000"/>
              </a:schemeClr>
            </a:solidFill>
          </a:ln>
        </p:spPr>
        <p:style>
          <a:lnRef idx="1">
            <a:schemeClr val="accent1"/>
          </a:lnRef>
          <a:fillRef idx="0">
            <a:schemeClr val="accent1"/>
          </a:fillRef>
          <a:effectRef idx="0">
            <a:schemeClr val="accent1"/>
          </a:effectRef>
          <a:fontRef idx="minor"/>
        </p:style>
      </p:sp>
      <p:sp>
        <p:nvSpPr>
          <p:cNvPr id="132" name="CustomShape 4"/>
          <p:cNvSpPr/>
          <p:nvPr/>
        </p:nvSpPr>
        <p:spPr>
          <a:xfrm>
            <a:off x="8331480" y="667620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Tree>
  </p:cSld>
  <mc:AlternateContent>
    <mc:Choice Requires="p14">
      <p:transition spd="med" p14:dur="700">
        <p:fade/>
      </p:transition>
    </mc:Choice>
    <mc:Fallback>
      <p:transition spd="med">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45">
                                  <p:stCondLst>
                                    <p:cond delay="0"/>
                                  </p:stCondLst>
                                  <p:childTnLst>
                                    <p:set>
                                      <p:cBhvr>
                                        <p:cTn id="6" dur="1" fill="hold">
                                          <p:stCondLst>
                                            <p:cond delay="0"/>
                                          </p:stCondLst>
                                        </p:cTn>
                                        <p:tgtEl>
                                          <p:spTgt spid="129"/>
                                        </p:tgtEl>
                                        <p:attrNameLst>
                                          <p:attrName>style.visibility</p:attrName>
                                        </p:attrNameLst>
                                      </p:cBhvr>
                                      <p:to>
                                        <p:strVal val="visible"/>
                                      </p:to>
                                    </p:set>
                                    <p:animEffect filter="fade" transition="in">
                                      <p:cBhvr additive="repl">
                                        <p:cTn id="7" dur="2000"/>
                                        <p:tgtEl>
                                          <p:spTgt spid="129"/>
                                        </p:tgtEl>
                                      </p:cBhvr>
                                    </p:animEffect>
                                    <p:anim calcmode="lin" valueType="num">
                                      <p:cBhvr additive="repl">
                                        <p:cTn id="8" dur="2000" fill="hold"/>
                                        <p:tgtEl>
                                          <p:spTgt spid="129"/>
                                        </p:tgtEl>
                                        <p:attrNameLst>
                                          <p:attrName>ppt_w</p:attrName>
                                        </p:attrNameLst>
                                      </p:cBhvr>
                                      <p:tavLst>
                                        <p:tav fmla="width*sin(2.5*pi*$)" tm="0">
                                          <p:val>
                                            <p:fltVal val="0"/>
                                          </p:val>
                                        </p:tav>
                                        <p:tav fmla="width*sin(2.5*pi*$)" tm="100000">
                                          <p:val>
                                            <p:fltVal val="1"/>
                                          </p:val>
                                        </p:tav>
                                      </p:tavLst>
                                    </p:anim>
                                    <p:anim calcmode="lin" valueType="num">
                                      <p:cBhvr additive="repl">
                                        <p:cTn id="9" dur="2000" fill="hold"/>
                                        <p:tgtEl>
                                          <p:spTgt spid="129"/>
                                        </p:tgtEl>
                                        <p:attrNameLst>
                                          <p:attrName>ppt_h</p:attrName>
                                        </p:attrNameLst>
                                      </p:cBhvr>
                                      <p:tavLst>
                                        <p:tav tm="0">
                                          <p:val>
                                            <p:strVal val="#ppt_h"/>
                                          </p:val>
                                        </p:tav>
                                        <p:tav tm="100000">
                                          <p:val>
                                            <p:strVal val="#ppt_h"/>
                                          </p:val>
                                        </p:tav>
                                      </p:tavLst>
                                    </p:anim>
                                  </p:childTnLst>
                                </p:cTn>
                              </p:par>
                              <p:par>
                                <p:cTn id="10" nodeType="withEffect" fill="hold" presetClass="entr" presetID="45">
                                  <p:stCondLst>
                                    <p:cond delay="0"/>
                                  </p:stCondLst>
                                  <p:childTnLst>
                                    <p:set>
                                      <p:cBhvr>
                                        <p:cTn id="11" dur="1" fill="hold">
                                          <p:stCondLst>
                                            <p:cond delay="0"/>
                                          </p:stCondLst>
                                        </p:cTn>
                                        <p:tgtEl>
                                          <p:spTgt spid="131"/>
                                        </p:tgtEl>
                                        <p:attrNameLst>
                                          <p:attrName>style.visibility</p:attrName>
                                        </p:attrNameLst>
                                      </p:cBhvr>
                                      <p:to>
                                        <p:strVal val="visible"/>
                                      </p:to>
                                    </p:set>
                                    <p:animEffect filter="fade" transition="in">
                                      <p:cBhvr additive="repl">
                                        <p:cTn id="12" dur="2000"/>
                                        <p:tgtEl>
                                          <p:spTgt spid="131"/>
                                        </p:tgtEl>
                                      </p:cBhvr>
                                    </p:animEffect>
                                    <p:anim calcmode="lin" valueType="num">
                                      <p:cBhvr additive="repl">
                                        <p:cTn id="13" dur="2000" fill="hold"/>
                                        <p:tgtEl>
                                          <p:spTgt spid="131"/>
                                        </p:tgtEl>
                                        <p:attrNameLst>
                                          <p:attrName>ppt_w</p:attrName>
                                        </p:attrNameLst>
                                      </p:cBhvr>
                                      <p:tavLst>
                                        <p:tav fmla="width*sin(2.5*pi*$)" tm="0">
                                          <p:val>
                                            <p:fltVal val="0"/>
                                          </p:val>
                                        </p:tav>
                                        <p:tav fmla="width*sin(2.5*pi*$)" tm="100000">
                                          <p:val>
                                            <p:fltVal val="1"/>
                                          </p:val>
                                        </p:tav>
                                      </p:tavLst>
                                    </p:anim>
                                    <p:anim calcmode="lin" valueType="num">
                                      <p:cBhvr additive="repl">
                                        <p:cTn id="14" dur="2000" fill="hold"/>
                                        <p:tgtEl>
                                          <p:spTgt spid="131"/>
                                        </p:tgtEl>
                                        <p:attrNameLst>
                                          <p:attrName>ppt_h</p:attrName>
                                        </p:attrNameLst>
                                      </p:cBhvr>
                                      <p:tavLst>
                                        <p:tav tm="0">
                                          <p:val>
                                            <p:strVal val="#ppt_h"/>
                                          </p:val>
                                        </p:tav>
                                        <p:tav tm="100000">
                                          <p:val>
                                            <p:strVal val="#ppt_h"/>
                                          </p:val>
                                        </p:tav>
                                      </p:tavLst>
                                    </p:anim>
                                  </p:childTnLst>
                                </p:cTn>
                              </p:par>
                              <p:par>
                                <p:cTn id="15" nodeType="withEffect" fill="hold" presetClass="entr" presetID="45">
                                  <p:stCondLst>
                                    <p:cond delay="0"/>
                                  </p:stCondLst>
                                  <p:childTnLst>
                                    <p:set>
                                      <p:cBhvr>
                                        <p:cTn id="16" dur="1" fill="hold">
                                          <p:stCondLst>
                                            <p:cond delay="0"/>
                                          </p:stCondLst>
                                        </p:cTn>
                                        <p:tgtEl>
                                          <p:spTgt spid="130"/>
                                        </p:tgtEl>
                                        <p:attrNameLst>
                                          <p:attrName>style.visibility</p:attrName>
                                        </p:attrNameLst>
                                      </p:cBhvr>
                                      <p:to>
                                        <p:strVal val="visible"/>
                                      </p:to>
                                    </p:set>
                                    <p:animEffect filter="fade" transition="in">
                                      <p:cBhvr additive="repl">
                                        <p:cTn id="17" dur="2000"/>
                                        <p:tgtEl>
                                          <p:spTgt spid="130"/>
                                        </p:tgtEl>
                                      </p:cBhvr>
                                    </p:animEffect>
                                    <p:anim calcmode="lin" valueType="num">
                                      <p:cBhvr additive="repl">
                                        <p:cTn id="18" dur="2000" fill="hold"/>
                                        <p:tgtEl>
                                          <p:spTgt spid="130"/>
                                        </p:tgtEl>
                                        <p:attrNameLst>
                                          <p:attrName>ppt_w</p:attrName>
                                        </p:attrNameLst>
                                      </p:cBhvr>
                                      <p:tavLst>
                                        <p:tav fmla="width*sin(2.5*pi*$)" tm="0">
                                          <p:val>
                                            <p:fltVal val="0"/>
                                          </p:val>
                                        </p:tav>
                                        <p:tav fmla="width*sin(2.5*pi*$)" tm="100000">
                                          <p:val>
                                            <p:fltVal val="1"/>
                                          </p:val>
                                        </p:tav>
                                      </p:tavLst>
                                    </p:anim>
                                    <p:anim calcmode="lin" valueType="num">
                                      <p:cBhvr additive="repl">
                                        <p:cTn id="19" dur="2000" fill="hold"/>
                                        <p:tgtEl>
                                          <p:spTgt spid="1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TextShape 1"/>
          <p:cNvSpPr txBox="1"/>
          <p:nvPr/>
        </p:nvSpPr>
        <p:spPr>
          <a:xfrm>
            <a:off x="1143000" y="1122480"/>
            <a:ext cx="6857640" cy="2387160"/>
          </a:xfrm>
          <a:prstGeom prst="rect">
            <a:avLst/>
          </a:prstGeom>
          <a:noFill/>
          <a:ln w="0">
            <a:noFill/>
          </a:ln>
        </p:spPr>
        <p:txBody>
          <a:bodyPr anchor="b">
            <a:noAutofit/>
          </a:bodyPr>
          <a:p>
            <a:endParaRPr b="0" lang="fr-FR" sz="1800" spc="-1" strike="noStrike">
              <a:solidFill>
                <a:srgbClr val="000000"/>
              </a:solidFill>
              <a:latin typeface="Calibri"/>
            </a:endParaRPr>
          </a:p>
        </p:txBody>
      </p:sp>
      <p:sp>
        <p:nvSpPr>
          <p:cNvPr id="262" name="TextShape 2"/>
          <p:cNvSpPr txBox="1"/>
          <p:nvPr/>
        </p:nvSpPr>
        <p:spPr>
          <a:xfrm>
            <a:off x="1143000" y="3602160"/>
            <a:ext cx="6857640" cy="1655280"/>
          </a:xfrm>
          <a:prstGeom prst="rect">
            <a:avLst/>
          </a:prstGeom>
          <a:noFill/>
          <a:ln w="0">
            <a:noFill/>
          </a:ln>
        </p:spPr>
        <p:txBody>
          <a:bodyPr>
            <a:noAutofit/>
          </a:bodyPr>
          <a:p>
            <a:pPr algn="ctr"/>
            <a:endParaRPr b="0" lang="fr-BE" sz="3200" spc="-1" strike="noStrike">
              <a:latin typeface="Arial"/>
            </a:endParaRPr>
          </a:p>
        </p:txBody>
      </p:sp>
      <p:sp>
        <p:nvSpPr>
          <p:cNvPr id="263" name="CustomShape 3"/>
          <p:cNvSpPr/>
          <p:nvPr/>
        </p:nvSpPr>
        <p:spPr>
          <a:xfrm>
            <a:off x="0" y="0"/>
            <a:ext cx="9143640" cy="6857640"/>
          </a:xfrm>
          <a:prstGeom prst="rect">
            <a:avLst/>
          </a:prstGeom>
          <a:solidFill>
            <a:srgbClr val="54c5f0"/>
          </a:solidFill>
          <a:ln>
            <a:noFill/>
          </a:ln>
        </p:spPr>
        <p:style>
          <a:lnRef idx="2">
            <a:schemeClr val="accent1">
              <a:shade val="50000"/>
            </a:schemeClr>
          </a:lnRef>
          <a:fillRef idx="1">
            <a:schemeClr val="accent1"/>
          </a:fillRef>
          <a:effectRef idx="0">
            <a:schemeClr val="accent1"/>
          </a:effectRef>
          <a:fontRef idx="minor"/>
        </p:style>
      </p:sp>
      <p:sp>
        <p:nvSpPr>
          <p:cNvPr id="264" name="CustomShape 4"/>
          <p:cNvSpPr/>
          <p:nvPr/>
        </p:nvSpPr>
        <p:spPr>
          <a:xfrm rot="5400000">
            <a:off x="965160" y="1922760"/>
            <a:ext cx="786240" cy="786240"/>
          </a:xfrm>
          <a:prstGeom prst="teardrop">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65" name="CustomShape 5"/>
          <p:cNvSpPr/>
          <p:nvPr/>
        </p:nvSpPr>
        <p:spPr>
          <a:xfrm>
            <a:off x="1751400" y="2019600"/>
            <a:ext cx="6544800" cy="82152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fr-FR" sz="4800" spc="-1" strike="noStrike">
                <a:solidFill>
                  <a:srgbClr val="ffffff"/>
                </a:solidFill>
                <a:latin typeface="Calibri"/>
              </a:rPr>
              <a:t>HET EUROPEES PROJECT</a:t>
            </a:r>
            <a:endParaRPr b="0" lang="fr-BE" sz="4800" spc="-1" strike="noStrike">
              <a:latin typeface="Arial"/>
            </a:endParaRPr>
          </a:p>
        </p:txBody>
      </p:sp>
      <p:pic>
        <p:nvPicPr>
          <p:cNvPr id="266" name="Image 7" descr=""/>
          <p:cNvPicPr/>
          <p:nvPr/>
        </p:nvPicPr>
        <p:blipFill>
          <a:blip r:embed="rId1"/>
          <a:stretch/>
        </p:blipFill>
        <p:spPr>
          <a:xfrm>
            <a:off x="5524560" y="3551040"/>
            <a:ext cx="2712960" cy="669240"/>
          </a:xfrm>
          <a:prstGeom prst="rect">
            <a:avLst/>
          </a:prstGeom>
          <a:ln w="0">
            <a:noFill/>
          </a:ln>
        </p:spPr>
      </p:pic>
    </p:spTree>
  </p:cSld>
  <mc:AlternateContent>
    <mc:Choice Requires="p14">
      <p:transition spd="slow" p14:dur="2000"/>
    </mc:Choice>
    <mc:Fallback>
      <p:transition spd="slow"/>
    </mc:Fallback>
  </mc:AlternateContent>
  <p:timing>
    <p:tnLst>
      <p:par>
        <p:cTn id="696" dur="indefinite" restart="never" nodeType="tmRoot">
          <p:childTnLst>
            <p:seq>
              <p:cTn id="697" dur="indefinite" nodeType="mainSeq">
                <p:childTnLst>
                  <p:par>
                    <p:cTn id="698" fill="hold">
                      <p:stCondLst>
                        <p:cond delay="0"/>
                      </p:stCondLst>
                      <p:childTnLst>
                        <p:par>
                          <p:cTn id="699" fill="hold">
                            <p:stCondLst>
                              <p:cond delay="0"/>
                            </p:stCondLst>
                            <p:childTnLst>
                              <p:par>
                                <p:cTn id="700" nodeType="withEffect" fill="hold" presetClass="entr" presetID="2" presetSubtype="4">
                                  <p:stCondLst>
                                    <p:cond delay="0"/>
                                  </p:stCondLst>
                                  <p:childTnLst>
                                    <p:set>
                                      <p:cBhvr>
                                        <p:cTn id="701" dur="1" fill="hold">
                                          <p:stCondLst>
                                            <p:cond delay="0"/>
                                          </p:stCondLst>
                                        </p:cTn>
                                        <p:tgtEl>
                                          <p:spTgt spid="266"/>
                                        </p:tgtEl>
                                        <p:attrNameLst>
                                          <p:attrName>style.visibility</p:attrName>
                                        </p:attrNameLst>
                                      </p:cBhvr>
                                      <p:to>
                                        <p:strVal val="visible"/>
                                      </p:to>
                                    </p:set>
                                    <p:anim calcmode="lin" valueType="num">
                                      <p:cBhvr additive="repl">
                                        <p:cTn id="702" dur="500" fill="hold"/>
                                        <p:tgtEl>
                                          <p:spTgt spid="266"/>
                                        </p:tgtEl>
                                        <p:attrNameLst>
                                          <p:attrName>ppt_x</p:attrName>
                                        </p:attrNameLst>
                                      </p:cBhvr>
                                      <p:tavLst>
                                        <p:tav tm="0">
                                          <p:val>
                                            <p:strVal val="#ppt_x"/>
                                          </p:val>
                                        </p:tav>
                                        <p:tav tm="100000">
                                          <p:val>
                                            <p:strVal val="#ppt_x"/>
                                          </p:val>
                                        </p:tav>
                                      </p:tavLst>
                                    </p:anim>
                                    <p:anim calcmode="lin" valueType="num">
                                      <p:cBhvr additive="repl">
                                        <p:cTn id="703" dur="500" fill="hold"/>
                                        <p:tgtEl>
                                          <p:spTgt spid="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267" name="CustomShape 1"/>
          <p:cNvSpPr/>
          <p:nvPr/>
        </p:nvSpPr>
        <p:spPr>
          <a:xfrm rot="5400000">
            <a:off x="1779840" y="619560"/>
            <a:ext cx="5584320" cy="5617800"/>
          </a:xfrm>
          <a:prstGeom prst="teardrop">
            <a:avLst>
              <a:gd name="adj" fmla="val 100000"/>
            </a:avLst>
          </a:prstGeom>
          <a:solidFill>
            <a:srgbClr val="00b0f0">
              <a:alpha val="48000"/>
            </a:srgbClr>
          </a:solidFill>
          <a:ln>
            <a:noFill/>
          </a:ln>
        </p:spPr>
        <p:style>
          <a:lnRef idx="2">
            <a:schemeClr val="accent1">
              <a:shade val="50000"/>
            </a:schemeClr>
          </a:lnRef>
          <a:fillRef idx="1">
            <a:schemeClr val="accent1"/>
          </a:fillRef>
          <a:effectRef idx="0">
            <a:schemeClr val="accent1"/>
          </a:effectRef>
          <a:fontRef idx="minor"/>
        </p:style>
      </p:sp>
      <p:sp>
        <p:nvSpPr>
          <p:cNvPr id="268" name="CustomShape 2"/>
          <p:cNvSpPr/>
          <p:nvPr/>
        </p:nvSpPr>
        <p:spPr>
          <a:xfrm>
            <a:off x="2329920" y="1582560"/>
            <a:ext cx="4483800" cy="4204440"/>
          </a:xfrm>
          <a:prstGeom prst="rect">
            <a:avLst/>
          </a:prstGeom>
          <a:noFill/>
          <a:ln w="0">
            <a:noFill/>
          </a:ln>
        </p:spPr>
        <p:style>
          <a:lnRef idx="0"/>
          <a:fillRef idx="0"/>
          <a:effectRef idx="0"/>
          <a:fontRef idx="minor"/>
        </p:style>
        <p:txBody>
          <a:bodyPr lIns="90000" rIns="90000" tIns="45000" bIns="45000">
            <a:spAutoFit/>
          </a:bodyPr>
          <a:p>
            <a:pPr algn="ctr">
              <a:lnSpc>
                <a:spcPct val="100000"/>
              </a:lnSpc>
              <a:tabLst>
                <a:tab algn="l" pos="0"/>
              </a:tabLst>
            </a:pPr>
            <a:r>
              <a:rPr b="1" lang="nl-NL" sz="5400" spc="-1" strike="noStrike">
                <a:solidFill>
                  <a:srgbClr val="ffffff"/>
                </a:solidFill>
                <a:latin typeface="Calibri"/>
              </a:rPr>
              <a:t>WELKE LANDEN HEBBEN DE EU OPGERICHT EN WAAROM?</a:t>
            </a:r>
            <a:endParaRPr b="0" lang="fr-BE" sz="5400" spc="-1" strike="noStrike">
              <a:latin typeface="Arial"/>
            </a:endParaRPr>
          </a:p>
        </p:txBody>
      </p:sp>
      <p:sp>
        <p:nvSpPr>
          <p:cNvPr id="269" name="CustomShape 3"/>
          <p:cNvSpPr/>
          <p:nvPr/>
        </p:nvSpPr>
        <p:spPr>
          <a:xfrm>
            <a:off x="8331480" y="667332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Tree>
  </p:cSld>
  <mc:AlternateContent>
    <mc:Choice Requires="p14">
      <p:transition spd="slow" p14:dur="2000"/>
    </mc:Choice>
    <mc:Fallback>
      <p:transition spd="slow"/>
    </mc:Fallback>
  </mc:AlternateContent>
  <p:timing>
    <p:tnLst>
      <p:par>
        <p:cTn id="704" dur="indefinite" restart="never" nodeType="tmRoot">
          <p:childTnLst>
            <p:seq>
              <p:cTn id="705" dur="indefinite" nodeType="mainSeq">
                <p:childTnLst>
                  <p:par>
                    <p:cTn id="706" fill="hold">
                      <p:stCondLst>
                        <p:cond delay="0"/>
                      </p:stCondLst>
                      <p:childTnLst>
                        <p:par>
                          <p:cTn id="707" fill="hold">
                            <p:stCondLst>
                              <p:cond delay="0"/>
                            </p:stCondLst>
                            <p:childTnLst>
                              <p:par>
                                <p:cTn id="708" nodeType="withEffect" fill="hold" presetClass="emph" presetID="34">
                                  <p:stCondLst>
                                    <p:cond delay="0"/>
                                  </p:stCondLst>
                                  <p:iterate type="lt">
                                    <p:tmAbs val="100"/>
                                  </p:iterate>
                                  <p:childTnLst>
                                    <p:animMotion origin="layout" path="M -3.61111E-006 -2.22222E-006 L -3.61111E-006 -0.07222 E">
                                      <p:cBhvr>
                                        <p:cTn id="709" dur="250" autoRev="1" fill="hold">
                                          <p:stCondLst>
                                            <p:cond delay="0"/>
                                          </p:stCondLst>
                                        </p:cTn>
                                        <p:tgtEl>
                                          <p:spTgt spid="268"/>
                                        </p:tgtEl>
                                        <p:attrNameLst>
                                          <p:attrName>ppt_x</p:attrName>
                                          <p:attrName>ppt_y</p:attrName>
                                        </p:attrNameLst>
                                      </p:cBhvr>
                                    </p:animMotion>
                                    <p:animRot by="1500000">
                                      <p:cBhvr>
                                        <p:cTn id="710" dur="125" fill="hold">
                                          <p:stCondLst>
                                            <p:cond delay="0"/>
                                          </p:stCondLst>
                                        </p:cTn>
                                        <p:tgtEl>
                                          <p:spTgt spid="268"/>
                                        </p:tgtEl>
                                        <p:attrNameLst>
                                          <p:attrName>r</p:attrName>
                                        </p:attrNameLst>
                                      </p:cBhvr>
                                    </p:animRot>
                                    <p:animRot by="-1500000">
                                      <p:cBhvr>
                                        <p:cTn id="711" dur="125" fill="hold">
                                          <p:stCondLst>
                                            <p:cond delay="125"/>
                                          </p:stCondLst>
                                        </p:cTn>
                                        <p:tgtEl>
                                          <p:spTgt spid="268"/>
                                        </p:tgtEl>
                                        <p:attrNameLst>
                                          <p:attrName>r</p:attrName>
                                        </p:attrNameLst>
                                      </p:cBhvr>
                                    </p:animRot>
                                    <p:animRot by="-1500000">
                                      <p:cBhvr>
                                        <p:cTn id="712" dur="125" fill="hold">
                                          <p:stCondLst>
                                            <p:cond delay="250"/>
                                          </p:stCondLst>
                                        </p:cTn>
                                        <p:tgtEl>
                                          <p:spTgt spid="268"/>
                                        </p:tgtEl>
                                        <p:attrNameLst>
                                          <p:attrName>r</p:attrName>
                                        </p:attrNameLst>
                                      </p:cBhvr>
                                    </p:animRot>
                                    <p:animRot by="1500000">
                                      <p:cBhvr>
                                        <p:cTn id="713" dur="125" fill="hold">
                                          <p:stCondLst>
                                            <p:cond delay="375"/>
                                          </p:stCondLst>
                                        </p:cTn>
                                        <p:tgtEl>
                                          <p:spTgt spid="268"/>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73000"/>
          </a:blip>
          <a:stretch/>
        </a:blipFill>
      </p:bgPr>
    </p:bg>
    <p:spTree>
      <p:nvGrpSpPr>
        <p:cNvPr id="1" name=""/>
        <p:cNvGrpSpPr/>
        <p:nvPr/>
      </p:nvGrpSpPr>
      <p:grpSpPr>
        <a:xfrm>
          <a:off x="0" y="0"/>
          <a:ext cx="0" cy="0"/>
          <a:chOff x="0" y="0"/>
          <a:chExt cx="0" cy="0"/>
        </a:xfrm>
      </p:grpSpPr>
      <p:sp>
        <p:nvSpPr>
          <p:cNvPr id="270" name="CustomShape 1"/>
          <p:cNvSpPr/>
          <p:nvPr/>
        </p:nvSpPr>
        <p:spPr>
          <a:xfrm>
            <a:off x="622800" y="97920"/>
            <a:ext cx="458712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00b0f0"/>
                </a:solidFill>
                <a:latin typeface="Calibri"/>
                <a:ea typeface="Calibri"/>
              </a:rPr>
              <a:t>VAN OORLOG TOT VREDE</a:t>
            </a:r>
            <a:endParaRPr b="0" lang="fr-BE" sz="3200" spc="-1" strike="noStrike">
              <a:latin typeface="Arial"/>
            </a:endParaRPr>
          </a:p>
        </p:txBody>
      </p:sp>
      <p:sp>
        <p:nvSpPr>
          <p:cNvPr id="271" name="CustomShape 2"/>
          <p:cNvSpPr/>
          <p:nvPr/>
        </p:nvSpPr>
        <p:spPr>
          <a:xfrm rot="5400000">
            <a:off x="53280" y="55440"/>
            <a:ext cx="579240" cy="582840"/>
          </a:xfrm>
          <a:prstGeom prst="teardrop">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p:style>
      </p:sp>
      <p:sp>
        <p:nvSpPr>
          <p:cNvPr id="272" name="CustomShape 3"/>
          <p:cNvSpPr/>
          <p:nvPr/>
        </p:nvSpPr>
        <p:spPr>
          <a:xfrm rot="16200000">
            <a:off x="8117640" y="5826960"/>
            <a:ext cx="1802160" cy="242280"/>
          </a:xfrm>
          <a:prstGeom prst="rect">
            <a:avLst/>
          </a:prstGeom>
          <a:solidFill>
            <a:schemeClr val="bg1"/>
          </a:solid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54c5f0"/>
                </a:solidFill>
                <a:latin typeface="Arial"/>
                <a:ea typeface="Arial"/>
              </a:rPr>
              <a:t>HET EUROPEES PROJECT</a:t>
            </a:r>
            <a:endParaRPr b="0" lang="fr-BE" sz="1000" spc="-1" strike="noStrike">
              <a:latin typeface="Arial"/>
            </a:endParaRPr>
          </a:p>
        </p:txBody>
      </p:sp>
      <p:sp>
        <p:nvSpPr>
          <p:cNvPr id="273" name="Line 4"/>
          <p:cNvSpPr/>
          <p:nvPr/>
        </p:nvSpPr>
        <p:spPr>
          <a:xfrm>
            <a:off x="8897760" y="5015520"/>
            <a:ext cx="253800" cy="0"/>
          </a:xfrm>
          <a:prstGeom prst="line">
            <a:avLst/>
          </a:prstGeom>
          <a:ln w="12700">
            <a:solidFill>
              <a:srgbClr val="54c5f0"/>
            </a:solidFill>
          </a:ln>
        </p:spPr>
        <p:style>
          <a:lnRef idx="1">
            <a:schemeClr val="accent1"/>
          </a:lnRef>
          <a:fillRef idx="0">
            <a:schemeClr val="accent1"/>
          </a:fillRef>
          <a:effectRef idx="0">
            <a:schemeClr val="accent1"/>
          </a:effectRef>
          <a:fontRef idx="minor"/>
        </p:style>
      </p:sp>
      <p:sp>
        <p:nvSpPr>
          <p:cNvPr id="274" name="CustomShape 5"/>
          <p:cNvSpPr/>
          <p:nvPr/>
        </p:nvSpPr>
        <p:spPr>
          <a:xfrm>
            <a:off x="0" y="3859560"/>
            <a:ext cx="8897400" cy="2733120"/>
          </a:xfrm>
          <a:prstGeom prst="rightArrow">
            <a:avLst>
              <a:gd name="adj1" fmla="val 50000"/>
              <a:gd name="adj2" fmla="val 50000"/>
            </a:avLst>
          </a:prstGeom>
          <a:solidFill>
            <a:srgbClr val="00b0f0">
              <a:alpha val="71000"/>
            </a:srgbClr>
          </a:solidFill>
          <a:ln>
            <a:noFill/>
          </a:ln>
        </p:spPr>
        <p:style>
          <a:lnRef idx="2">
            <a:schemeClr val="accent1">
              <a:shade val="50000"/>
            </a:schemeClr>
          </a:lnRef>
          <a:fillRef idx="1">
            <a:schemeClr val="accent1"/>
          </a:fillRef>
          <a:effectRef idx="0">
            <a:schemeClr val="accent1"/>
          </a:effectRef>
          <a:fontRef idx="minor"/>
        </p:style>
      </p:sp>
      <p:sp>
        <p:nvSpPr>
          <p:cNvPr id="275" name="CustomShape 6"/>
          <p:cNvSpPr/>
          <p:nvPr/>
        </p:nvSpPr>
        <p:spPr>
          <a:xfrm>
            <a:off x="622800" y="5695560"/>
            <a:ext cx="820800" cy="2728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200" spc="-1" strike="noStrike">
                <a:solidFill>
                  <a:srgbClr val="000000"/>
                </a:solidFill>
                <a:latin typeface="Calibri"/>
              </a:rPr>
              <a:t>1914</a:t>
            </a:r>
            <a:endParaRPr b="0" lang="fr-BE" sz="1200" spc="-1" strike="noStrike">
              <a:latin typeface="Arial"/>
            </a:endParaRPr>
          </a:p>
        </p:txBody>
      </p:sp>
      <p:sp>
        <p:nvSpPr>
          <p:cNvPr id="276" name="CustomShape 7"/>
          <p:cNvSpPr/>
          <p:nvPr/>
        </p:nvSpPr>
        <p:spPr>
          <a:xfrm>
            <a:off x="2700720" y="5681520"/>
            <a:ext cx="623160" cy="2728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200" spc="-1" strike="noStrike">
                <a:solidFill>
                  <a:srgbClr val="000000"/>
                </a:solidFill>
                <a:latin typeface="Calibri"/>
              </a:rPr>
              <a:t>1918</a:t>
            </a:r>
            <a:endParaRPr b="0" lang="fr-BE" sz="1200" spc="-1" strike="noStrike">
              <a:latin typeface="Arial"/>
            </a:endParaRPr>
          </a:p>
        </p:txBody>
      </p:sp>
      <p:pic>
        <p:nvPicPr>
          <p:cNvPr id="277" name="Picture 20" descr=""/>
          <p:cNvPicPr/>
          <p:nvPr/>
        </p:nvPicPr>
        <p:blipFill>
          <a:blip r:embed="rId2"/>
          <a:stretch/>
        </p:blipFill>
        <p:spPr>
          <a:xfrm>
            <a:off x="4266000" y="4602960"/>
            <a:ext cx="1360800" cy="1049400"/>
          </a:xfrm>
          <a:prstGeom prst="rect">
            <a:avLst/>
          </a:prstGeom>
          <a:ln w="0">
            <a:noFill/>
          </a:ln>
        </p:spPr>
      </p:pic>
      <p:sp>
        <p:nvSpPr>
          <p:cNvPr id="278" name="CustomShape 8"/>
          <p:cNvSpPr/>
          <p:nvPr/>
        </p:nvSpPr>
        <p:spPr>
          <a:xfrm>
            <a:off x="4654800" y="5672520"/>
            <a:ext cx="914040" cy="2728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200" spc="-1" strike="noStrike">
                <a:solidFill>
                  <a:srgbClr val="000000"/>
                </a:solidFill>
                <a:latin typeface="Calibri"/>
              </a:rPr>
              <a:t>1939</a:t>
            </a:r>
            <a:endParaRPr b="0" lang="fr-BE" sz="1200" spc="-1" strike="noStrike">
              <a:latin typeface="Arial"/>
            </a:endParaRPr>
          </a:p>
        </p:txBody>
      </p:sp>
      <p:pic>
        <p:nvPicPr>
          <p:cNvPr id="279" name="Picture 22" descr=""/>
          <p:cNvPicPr/>
          <p:nvPr/>
        </p:nvPicPr>
        <p:blipFill>
          <a:blip r:embed="rId3"/>
          <a:stretch/>
        </p:blipFill>
        <p:spPr>
          <a:xfrm>
            <a:off x="6082920" y="4602960"/>
            <a:ext cx="1444320" cy="1068840"/>
          </a:xfrm>
          <a:prstGeom prst="rect">
            <a:avLst/>
          </a:prstGeom>
          <a:ln w="0">
            <a:noFill/>
          </a:ln>
        </p:spPr>
      </p:pic>
      <p:sp>
        <p:nvSpPr>
          <p:cNvPr id="280" name="CustomShape 9"/>
          <p:cNvSpPr/>
          <p:nvPr/>
        </p:nvSpPr>
        <p:spPr>
          <a:xfrm>
            <a:off x="6544800" y="5667120"/>
            <a:ext cx="733680" cy="2728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200" spc="-1" strike="noStrike">
                <a:solidFill>
                  <a:srgbClr val="000000"/>
                </a:solidFill>
                <a:latin typeface="Calibri"/>
              </a:rPr>
              <a:t>1945</a:t>
            </a:r>
            <a:endParaRPr b="0" lang="fr-BE" sz="1200" spc="-1" strike="noStrike">
              <a:latin typeface="Arial"/>
            </a:endParaRPr>
          </a:p>
        </p:txBody>
      </p:sp>
      <p:pic>
        <p:nvPicPr>
          <p:cNvPr id="281" name="Picture 24" descr=""/>
          <p:cNvPicPr/>
          <p:nvPr/>
        </p:nvPicPr>
        <p:blipFill>
          <a:blip r:embed="rId4"/>
          <a:stretch/>
        </p:blipFill>
        <p:spPr>
          <a:xfrm>
            <a:off x="137880" y="4597560"/>
            <a:ext cx="1569960" cy="1092240"/>
          </a:xfrm>
          <a:prstGeom prst="rect">
            <a:avLst/>
          </a:prstGeom>
          <a:ln w="0">
            <a:noFill/>
          </a:ln>
        </p:spPr>
      </p:pic>
      <p:pic>
        <p:nvPicPr>
          <p:cNvPr id="282" name="Picture 25" descr=""/>
          <p:cNvPicPr/>
          <p:nvPr/>
        </p:nvPicPr>
        <p:blipFill>
          <a:blip r:embed="rId5"/>
          <a:stretch/>
        </p:blipFill>
        <p:spPr>
          <a:xfrm>
            <a:off x="2154600" y="4599000"/>
            <a:ext cx="1654920" cy="1053360"/>
          </a:xfrm>
          <a:prstGeom prst="rect">
            <a:avLst/>
          </a:prstGeom>
          <a:ln w="0">
            <a:noFill/>
          </a:ln>
        </p:spPr>
      </p:pic>
      <p:sp>
        <p:nvSpPr>
          <p:cNvPr id="283" name="CustomShape 10"/>
          <p:cNvSpPr/>
          <p:nvPr/>
        </p:nvSpPr>
        <p:spPr>
          <a:xfrm>
            <a:off x="260280" y="1406160"/>
            <a:ext cx="3649680" cy="2199240"/>
          </a:xfrm>
          <a:prstGeom prst="cloud">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p:style>
      </p:sp>
      <p:sp>
        <p:nvSpPr>
          <p:cNvPr id="284" name="CustomShape 11"/>
          <p:cNvSpPr/>
          <p:nvPr/>
        </p:nvSpPr>
        <p:spPr>
          <a:xfrm>
            <a:off x="631080" y="1854720"/>
            <a:ext cx="2889720" cy="146196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nl-NL" sz="1800" spc="-1" strike="noStrike">
                <a:solidFill>
                  <a:srgbClr val="000000"/>
                </a:solidFill>
                <a:latin typeface="Calibri"/>
              </a:rPr>
              <a:t>Door de eeuwen heen hebben in Europa veel oorlogen gewoed – in de twintigste eeuw alleen al twee wereldoorlogen.</a:t>
            </a:r>
            <a:endParaRPr b="0" lang="fr-BE" sz="1800" spc="-1" strike="noStrike">
              <a:latin typeface="Arial"/>
            </a:endParaRPr>
          </a:p>
        </p:txBody>
      </p:sp>
      <p:sp>
        <p:nvSpPr>
          <p:cNvPr id="285" name="CustomShape 12"/>
          <p:cNvSpPr/>
          <p:nvPr/>
        </p:nvSpPr>
        <p:spPr>
          <a:xfrm>
            <a:off x="4721760" y="304920"/>
            <a:ext cx="4029120" cy="2427840"/>
          </a:xfrm>
          <a:prstGeom prst="cloud">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p:style>
      </p:sp>
      <p:sp>
        <p:nvSpPr>
          <p:cNvPr id="286" name="CustomShape 13"/>
          <p:cNvSpPr/>
          <p:nvPr/>
        </p:nvSpPr>
        <p:spPr>
          <a:xfrm>
            <a:off x="5210280" y="666000"/>
            <a:ext cx="3052080" cy="228420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nl-NL" sz="1800" spc="-1" strike="noStrike">
                <a:solidFill>
                  <a:srgbClr val="000000"/>
                </a:solidFill>
                <a:latin typeface="Calibri"/>
              </a:rPr>
              <a:t>Vrede was een van doelstellingen van de oprichting van de </a:t>
            </a:r>
            <a:r>
              <a:rPr b="1" lang="nl-NL" sz="1800" spc="-1" strike="noStrike">
                <a:solidFill>
                  <a:srgbClr val="000000"/>
                </a:solidFill>
                <a:latin typeface="Calibri"/>
              </a:rPr>
              <a:t>Europese Unie</a:t>
            </a:r>
            <a:r>
              <a:rPr b="0" lang="nl-NL" sz="1800" spc="-1" strike="noStrike">
                <a:solidFill>
                  <a:srgbClr val="000000"/>
                </a:solidFill>
                <a:latin typeface="Calibri"/>
              </a:rPr>
              <a:t>.</a:t>
            </a: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In </a:t>
            </a:r>
            <a:r>
              <a:rPr b="1" lang="nl-NL" sz="1800" spc="-1" strike="noStrike">
                <a:solidFill>
                  <a:srgbClr val="000000"/>
                </a:solidFill>
                <a:latin typeface="Calibri"/>
              </a:rPr>
              <a:t>2012</a:t>
            </a:r>
            <a:r>
              <a:rPr b="0" lang="nl-NL" sz="1800" spc="-1" strike="noStrike">
                <a:solidFill>
                  <a:srgbClr val="000000"/>
                </a:solidFill>
                <a:latin typeface="Calibri"/>
              </a:rPr>
              <a:t> heeft de EU de </a:t>
            </a:r>
            <a:r>
              <a:rPr b="1" lang="nl-NL" sz="1800" spc="-1" strike="noStrike">
                <a:solidFill>
                  <a:srgbClr val="000000"/>
                </a:solidFill>
                <a:latin typeface="Calibri"/>
              </a:rPr>
              <a:t>Nobelprijs voor de Vrede</a:t>
            </a:r>
            <a:r>
              <a:rPr b="0" lang="nl-NL" sz="1800" spc="-1" strike="noStrike">
                <a:solidFill>
                  <a:srgbClr val="000000"/>
                </a:solidFill>
                <a:latin typeface="Calibri"/>
              </a:rPr>
              <a:t> ontvangen.</a:t>
            </a:r>
            <a:endParaRPr b="0" lang="fr-BE" sz="1800" spc="-1" strike="noStrike">
              <a:latin typeface="Arial"/>
            </a:endParaRPr>
          </a:p>
          <a:p>
            <a:pPr>
              <a:lnSpc>
                <a:spcPct val="100000"/>
              </a:lnSpc>
            </a:pPr>
            <a:endParaRPr b="0" lang="fr-BE" sz="1800" spc="-1" strike="noStrike">
              <a:latin typeface="Arial"/>
            </a:endParaRPr>
          </a:p>
        </p:txBody>
      </p:sp>
      <p:sp>
        <p:nvSpPr>
          <p:cNvPr id="287" name="CustomShape 14"/>
          <p:cNvSpPr/>
          <p:nvPr/>
        </p:nvSpPr>
        <p:spPr>
          <a:xfrm>
            <a:off x="7040160" y="4547520"/>
            <a:ext cx="7988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600" spc="-1" strike="noStrike">
                <a:solidFill>
                  <a:srgbClr val="000000"/>
                </a:solidFill>
                <a:latin typeface="Calibri"/>
              </a:rPr>
              <a:t>© AP - 1945</a:t>
            </a:r>
            <a:endParaRPr b="0" lang="fr-BE" sz="600" spc="-1" strike="noStrike">
              <a:latin typeface="Arial"/>
            </a:endParaRPr>
          </a:p>
        </p:txBody>
      </p:sp>
      <p:sp>
        <p:nvSpPr>
          <p:cNvPr id="288" name="CustomShape 15"/>
          <p:cNvSpPr/>
          <p:nvPr/>
        </p:nvSpPr>
        <p:spPr>
          <a:xfrm>
            <a:off x="5128560" y="5505840"/>
            <a:ext cx="65556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600" spc="-1" strike="noStrike">
                <a:solidFill>
                  <a:srgbClr val="000000"/>
                </a:solidFill>
                <a:latin typeface="Calibri"/>
              </a:rPr>
              <a:t>© AP - 1939</a:t>
            </a:r>
            <a:endParaRPr b="0" lang="fr-BE" sz="600" spc="-1" strike="noStrike">
              <a:latin typeface="Arial"/>
            </a:endParaRPr>
          </a:p>
        </p:txBody>
      </p:sp>
      <p:sp>
        <p:nvSpPr>
          <p:cNvPr id="289" name="CustomShape 16"/>
          <p:cNvSpPr/>
          <p:nvPr/>
        </p:nvSpPr>
        <p:spPr>
          <a:xfrm>
            <a:off x="2520000" y="5328720"/>
            <a:ext cx="1745640" cy="2732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600" spc="-1" strike="noStrike">
                <a:solidFill>
                  <a:srgbClr val="ffffff"/>
                </a:solidFill>
                <a:latin typeface="Calibri"/>
              </a:rPr>
              <a:t>© Universität Osnabrück/Historische Bildpostkarten - CC BY-NC-SA 4.0</a:t>
            </a:r>
            <a:endParaRPr b="0" lang="fr-BE" sz="600" spc="-1" strike="noStrike">
              <a:latin typeface="Arial"/>
            </a:endParaRPr>
          </a:p>
        </p:txBody>
      </p:sp>
      <p:sp>
        <p:nvSpPr>
          <p:cNvPr id="290" name="CustomShape 17"/>
          <p:cNvSpPr/>
          <p:nvPr/>
        </p:nvSpPr>
        <p:spPr>
          <a:xfrm>
            <a:off x="1204560" y="4547520"/>
            <a:ext cx="61776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600" spc="-1" strike="noStrike">
                <a:solidFill>
                  <a:srgbClr val="000000"/>
                </a:solidFill>
                <a:latin typeface="Calibri"/>
              </a:rPr>
              <a:t>© AP - 1914</a:t>
            </a:r>
            <a:endParaRPr b="0" lang="fr-BE" sz="600" spc="-1" strike="noStrike">
              <a:latin typeface="Arial"/>
            </a:endParaRPr>
          </a:p>
        </p:txBody>
      </p:sp>
      <p:sp>
        <p:nvSpPr>
          <p:cNvPr id="291" name="CustomShape 18"/>
          <p:cNvSpPr/>
          <p:nvPr/>
        </p:nvSpPr>
        <p:spPr>
          <a:xfrm>
            <a:off x="7191000" y="13680"/>
            <a:ext cx="24368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600" spc="-1" strike="noStrike" u="sng">
                <a:solidFill>
                  <a:srgbClr val="0563c1"/>
                </a:solidFill>
                <a:uFillTx/>
                <a:latin typeface="Calibri"/>
                <a:hlinkClick r:id="rId6"/>
              </a:rPr>
              <a:t>© Creative Commons</a:t>
            </a:r>
            <a:r>
              <a:rPr b="0" lang="nl-NL" sz="600" spc="-1" strike="noStrike">
                <a:solidFill>
                  <a:srgbClr val="ffffff"/>
                </a:solidFill>
                <a:latin typeface="Calibri"/>
              </a:rPr>
              <a:t> </a:t>
            </a:r>
            <a:r>
              <a:rPr b="0" lang="nl-NL" sz="600" spc="-1" strike="noStrike" u="sng">
                <a:solidFill>
                  <a:srgbClr val="0563c1"/>
                </a:solidFill>
                <a:uFillTx/>
                <a:latin typeface="Calibri"/>
                <a:hlinkClick r:id="rId7"/>
              </a:rPr>
              <a:t>Attribution-Share Alike 2.0 Generic</a:t>
            </a:r>
            <a:endParaRPr b="0" lang="fr-BE" sz="600" spc="-1" strike="noStrike">
              <a:latin typeface="Arial"/>
            </a:endParaRPr>
          </a:p>
        </p:txBody>
      </p:sp>
    </p:spTree>
  </p:cSld>
  <mc:AlternateContent>
    <mc:Choice Requires="p14">
      <p:transition spd="slow" p14:dur="6000"/>
    </mc:Choice>
    <mc:Fallback>
      <p:transition spd="slow"/>
    </mc:Fallback>
  </mc:AlternateContent>
  <p:timing>
    <p:tnLst>
      <p:par>
        <p:cTn id="714" dur="indefinite" restart="never" nodeType="tmRoot">
          <p:childTnLst>
            <p:seq>
              <p:cTn id="715" dur="indefinite" nodeType="mainSeq">
                <p:childTnLst>
                  <p:par>
                    <p:cTn id="716" fill="hold">
                      <p:stCondLst>
                        <p:cond delay="0"/>
                      </p:stCondLst>
                      <p:childTnLst>
                        <p:par>
                          <p:cTn id="717" fill="hold">
                            <p:stCondLst>
                              <p:cond delay="0"/>
                            </p:stCondLst>
                            <p:childTnLst>
                              <p:par>
                                <p:cTn id="718" nodeType="withEffect" fill="hold" presetClass="entr" presetID="45">
                                  <p:stCondLst>
                                    <p:cond delay="0"/>
                                  </p:stCondLst>
                                  <p:childTnLst>
                                    <p:set>
                                      <p:cBhvr>
                                        <p:cTn id="719" dur="1" fill="hold">
                                          <p:stCondLst>
                                            <p:cond delay="0"/>
                                          </p:stCondLst>
                                        </p:cTn>
                                        <p:tgtEl>
                                          <p:spTgt spid="281"/>
                                        </p:tgtEl>
                                        <p:attrNameLst>
                                          <p:attrName>style.visibility</p:attrName>
                                        </p:attrNameLst>
                                      </p:cBhvr>
                                      <p:to>
                                        <p:strVal val="visible"/>
                                      </p:to>
                                    </p:set>
                                    <p:animEffect filter="fade" transition="in">
                                      <p:cBhvr additive="repl">
                                        <p:cTn id="720" dur="2000"/>
                                        <p:tgtEl>
                                          <p:spTgt spid="281"/>
                                        </p:tgtEl>
                                      </p:cBhvr>
                                    </p:animEffect>
                                    <p:anim calcmode="lin" valueType="num">
                                      <p:cBhvr additive="repl">
                                        <p:cTn id="721" dur="2000" fill="hold"/>
                                        <p:tgtEl>
                                          <p:spTgt spid="281"/>
                                        </p:tgtEl>
                                        <p:attrNameLst>
                                          <p:attrName>ppt_w</p:attrName>
                                        </p:attrNameLst>
                                      </p:cBhvr>
                                      <p:tavLst>
                                        <p:tav fmla="width*sin(2.5*pi*$)" tm="0">
                                          <p:val>
                                            <p:fltVal val="0"/>
                                          </p:val>
                                        </p:tav>
                                        <p:tav fmla="width*sin(2.5*pi*$)" tm="100000">
                                          <p:val>
                                            <p:fltVal val="1"/>
                                          </p:val>
                                        </p:tav>
                                      </p:tavLst>
                                    </p:anim>
                                    <p:anim calcmode="lin" valueType="num">
                                      <p:cBhvr additive="repl">
                                        <p:cTn id="722" dur="2000" fill="hold"/>
                                        <p:tgtEl>
                                          <p:spTgt spid="281"/>
                                        </p:tgtEl>
                                        <p:attrNameLst>
                                          <p:attrName>ppt_h</p:attrName>
                                        </p:attrNameLst>
                                      </p:cBhvr>
                                      <p:tavLst>
                                        <p:tav tm="0">
                                          <p:val>
                                            <p:strVal val="#ppt_h"/>
                                          </p:val>
                                        </p:tav>
                                        <p:tav tm="100000">
                                          <p:val>
                                            <p:strVal val="#ppt_h"/>
                                          </p:val>
                                        </p:tav>
                                      </p:tavLst>
                                    </p:anim>
                                  </p:childTnLst>
                                </p:cTn>
                              </p:par>
                              <p:par>
                                <p:cTn id="723" nodeType="withEffect" fill="hold" presetClass="entr" presetID="45">
                                  <p:stCondLst>
                                    <p:cond delay="0"/>
                                  </p:stCondLst>
                                  <p:childTnLst>
                                    <p:set>
                                      <p:cBhvr>
                                        <p:cTn id="724" dur="1" fill="hold">
                                          <p:stCondLst>
                                            <p:cond delay="0"/>
                                          </p:stCondLst>
                                        </p:cTn>
                                        <p:tgtEl>
                                          <p:spTgt spid="282"/>
                                        </p:tgtEl>
                                        <p:attrNameLst>
                                          <p:attrName>style.visibility</p:attrName>
                                        </p:attrNameLst>
                                      </p:cBhvr>
                                      <p:to>
                                        <p:strVal val="visible"/>
                                      </p:to>
                                    </p:set>
                                    <p:animEffect filter="fade" transition="in">
                                      <p:cBhvr additive="repl">
                                        <p:cTn id="725" dur="2000"/>
                                        <p:tgtEl>
                                          <p:spTgt spid="282"/>
                                        </p:tgtEl>
                                      </p:cBhvr>
                                    </p:animEffect>
                                    <p:anim calcmode="lin" valueType="num">
                                      <p:cBhvr additive="repl">
                                        <p:cTn id="726" dur="2000" fill="hold"/>
                                        <p:tgtEl>
                                          <p:spTgt spid="282"/>
                                        </p:tgtEl>
                                        <p:attrNameLst>
                                          <p:attrName>ppt_w</p:attrName>
                                        </p:attrNameLst>
                                      </p:cBhvr>
                                      <p:tavLst>
                                        <p:tav fmla="width*sin(2.5*pi*$)" tm="0">
                                          <p:val>
                                            <p:fltVal val="0"/>
                                          </p:val>
                                        </p:tav>
                                        <p:tav fmla="width*sin(2.5*pi*$)" tm="100000">
                                          <p:val>
                                            <p:fltVal val="1"/>
                                          </p:val>
                                        </p:tav>
                                      </p:tavLst>
                                    </p:anim>
                                    <p:anim calcmode="lin" valueType="num">
                                      <p:cBhvr additive="repl">
                                        <p:cTn id="727" dur="2000" fill="hold"/>
                                        <p:tgtEl>
                                          <p:spTgt spid="282"/>
                                        </p:tgtEl>
                                        <p:attrNameLst>
                                          <p:attrName>ppt_h</p:attrName>
                                        </p:attrNameLst>
                                      </p:cBhvr>
                                      <p:tavLst>
                                        <p:tav tm="0">
                                          <p:val>
                                            <p:strVal val="#ppt_h"/>
                                          </p:val>
                                        </p:tav>
                                        <p:tav tm="100000">
                                          <p:val>
                                            <p:strVal val="#ppt_h"/>
                                          </p:val>
                                        </p:tav>
                                      </p:tavLst>
                                    </p:anim>
                                  </p:childTnLst>
                                </p:cTn>
                              </p:par>
                              <p:par>
                                <p:cTn id="728" nodeType="withEffect" fill="hold" presetClass="entr" presetID="45">
                                  <p:stCondLst>
                                    <p:cond delay="0"/>
                                  </p:stCondLst>
                                  <p:childTnLst>
                                    <p:set>
                                      <p:cBhvr>
                                        <p:cTn id="729" dur="1" fill="hold">
                                          <p:stCondLst>
                                            <p:cond delay="0"/>
                                          </p:stCondLst>
                                        </p:cTn>
                                        <p:tgtEl>
                                          <p:spTgt spid="277"/>
                                        </p:tgtEl>
                                        <p:attrNameLst>
                                          <p:attrName>style.visibility</p:attrName>
                                        </p:attrNameLst>
                                      </p:cBhvr>
                                      <p:to>
                                        <p:strVal val="visible"/>
                                      </p:to>
                                    </p:set>
                                    <p:animEffect filter="fade" transition="in">
                                      <p:cBhvr additive="repl">
                                        <p:cTn id="730" dur="2000"/>
                                        <p:tgtEl>
                                          <p:spTgt spid="277"/>
                                        </p:tgtEl>
                                      </p:cBhvr>
                                    </p:animEffect>
                                    <p:anim calcmode="lin" valueType="num">
                                      <p:cBhvr additive="repl">
                                        <p:cTn id="731" dur="2000" fill="hold"/>
                                        <p:tgtEl>
                                          <p:spTgt spid="277"/>
                                        </p:tgtEl>
                                        <p:attrNameLst>
                                          <p:attrName>ppt_w</p:attrName>
                                        </p:attrNameLst>
                                      </p:cBhvr>
                                      <p:tavLst>
                                        <p:tav fmla="width*sin(2.5*pi*$)" tm="0">
                                          <p:val>
                                            <p:fltVal val="0"/>
                                          </p:val>
                                        </p:tav>
                                        <p:tav fmla="width*sin(2.5*pi*$)" tm="100000">
                                          <p:val>
                                            <p:fltVal val="1"/>
                                          </p:val>
                                        </p:tav>
                                      </p:tavLst>
                                    </p:anim>
                                    <p:anim calcmode="lin" valueType="num">
                                      <p:cBhvr additive="repl">
                                        <p:cTn id="732" dur="2000" fill="hold"/>
                                        <p:tgtEl>
                                          <p:spTgt spid="277"/>
                                        </p:tgtEl>
                                        <p:attrNameLst>
                                          <p:attrName>ppt_h</p:attrName>
                                        </p:attrNameLst>
                                      </p:cBhvr>
                                      <p:tavLst>
                                        <p:tav tm="0">
                                          <p:val>
                                            <p:strVal val="#ppt_h"/>
                                          </p:val>
                                        </p:tav>
                                        <p:tav tm="100000">
                                          <p:val>
                                            <p:strVal val="#ppt_h"/>
                                          </p:val>
                                        </p:tav>
                                      </p:tavLst>
                                    </p:anim>
                                  </p:childTnLst>
                                </p:cTn>
                              </p:par>
                              <p:par>
                                <p:cTn id="733" nodeType="withEffect" fill="hold" presetClass="entr" presetID="45">
                                  <p:stCondLst>
                                    <p:cond delay="0"/>
                                  </p:stCondLst>
                                  <p:childTnLst>
                                    <p:set>
                                      <p:cBhvr>
                                        <p:cTn id="734" dur="1" fill="hold">
                                          <p:stCondLst>
                                            <p:cond delay="0"/>
                                          </p:stCondLst>
                                        </p:cTn>
                                        <p:tgtEl>
                                          <p:spTgt spid="279"/>
                                        </p:tgtEl>
                                        <p:attrNameLst>
                                          <p:attrName>style.visibility</p:attrName>
                                        </p:attrNameLst>
                                      </p:cBhvr>
                                      <p:to>
                                        <p:strVal val="visible"/>
                                      </p:to>
                                    </p:set>
                                    <p:animEffect filter="fade" transition="in">
                                      <p:cBhvr additive="repl">
                                        <p:cTn id="735" dur="2000"/>
                                        <p:tgtEl>
                                          <p:spTgt spid="279"/>
                                        </p:tgtEl>
                                      </p:cBhvr>
                                    </p:animEffect>
                                    <p:anim calcmode="lin" valueType="num">
                                      <p:cBhvr additive="repl">
                                        <p:cTn id="736" dur="2000" fill="hold"/>
                                        <p:tgtEl>
                                          <p:spTgt spid="279"/>
                                        </p:tgtEl>
                                        <p:attrNameLst>
                                          <p:attrName>ppt_w</p:attrName>
                                        </p:attrNameLst>
                                      </p:cBhvr>
                                      <p:tavLst>
                                        <p:tav fmla="width*sin(2.5*pi*$)" tm="0">
                                          <p:val>
                                            <p:fltVal val="0"/>
                                          </p:val>
                                        </p:tav>
                                        <p:tav fmla="width*sin(2.5*pi*$)" tm="100000">
                                          <p:val>
                                            <p:fltVal val="1"/>
                                          </p:val>
                                        </p:tav>
                                      </p:tavLst>
                                    </p:anim>
                                    <p:anim calcmode="lin" valueType="num">
                                      <p:cBhvr additive="repl">
                                        <p:cTn id="737" dur="2000" fill="hold"/>
                                        <p:tgtEl>
                                          <p:spTgt spid="279"/>
                                        </p:tgtEl>
                                        <p:attrNameLst>
                                          <p:attrName>ppt_h</p:attrName>
                                        </p:attrNameLst>
                                      </p:cBhvr>
                                      <p:tavLst>
                                        <p:tav tm="0">
                                          <p:val>
                                            <p:strVal val="#ppt_h"/>
                                          </p:val>
                                        </p:tav>
                                        <p:tav tm="100000">
                                          <p:val>
                                            <p:strVal val="#ppt_h"/>
                                          </p:val>
                                        </p:tav>
                                      </p:tavLst>
                                    </p:anim>
                                  </p:childTnLst>
                                </p:cTn>
                              </p:par>
                              <p:par>
                                <p:cTn id="738" nodeType="withEffect" fill="hold" presetClass="emph" presetID="6">
                                  <p:stCondLst>
                                    <p:cond delay="0"/>
                                  </p:stCondLst>
                                  <p:childTnLst>
                                    <p:animScale>
                                      <p:cBhvr>
                                        <p:cTn id="739" dur="2000" fill="hold"/>
                                        <p:tgtEl>
                                          <p:spTgt spid="283"/>
                                        </p:tgtEl>
                                      </p:cBhvr>
                                      <p:by x="150000" y="150000"/>
                                    </p:animScale>
                                  </p:childTnLst>
                                </p:cTn>
                              </p:par>
                              <p:par>
                                <p:cTn id="740" nodeType="withEffect" fill="hold" presetClass="emph" presetID="6">
                                  <p:stCondLst>
                                    <p:cond delay="0"/>
                                  </p:stCondLst>
                                  <p:childTnLst>
                                    <p:animScale>
                                      <p:cBhvr>
                                        <p:cTn id="741" dur="2000" fill="hold"/>
                                        <p:tgtEl>
                                          <p:spTgt spid="285"/>
                                        </p:tgtEl>
                                      </p:cBhvr>
                                      <p:by x="150000" y="150000"/>
                                    </p:animScale>
                                  </p:childTnLst>
                                </p:cTn>
                              </p:par>
                              <p:par>
                                <p:cTn id="742" nodeType="withEffect" fill="hold" presetClass="entr" presetID="2" presetSubtype="4">
                                  <p:stCondLst>
                                    <p:cond delay="0"/>
                                  </p:stCondLst>
                                  <p:childTnLst>
                                    <p:set>
                                      <p:cBhvr>
                                        <p:cTn id="743" dur="1" fill="hold">
                                          <p:stCondLst>
                                            <p:cond delay="0"/>
                                          </p:stCondLst>
                                        </p:cTn>
                                        <p:tgtEl>
                                          <p:spTgt spid="275"/>
                                        </p:tgtEl>
                                        <p:attrNameLst>
                                          <p:attrName>style.visibility</p:attrName>
                                        </p:attrNameLst>
                                      </p:cBhvr>
                                      <p:to>
                                        <p:strVal val="visible"/>
                                      </p:to>
                                    </p:set>
                                    <p:anim calcmode="lin" valueType="num">
                                      <p:cBhvr additive="repl">
                                        <p:cTn id="744" dur="500" fill="hold"/>
                                        <p:tgtEl>
                                          <p:spTgt spid="275"/>
                                        </p:tgtEl>
                                        <p:attrNameLst>
                                          <p:attrName>ppt_x</p:attrName>
                                        </p:attrNameLst>
                                      </p:cBhvr>
                                      <p:tavLst>
                                        <p:tav tm="0">
                                          <p:val>
                                            <p:strVal val="#ppt_x"/>
                                          </p:val>
                                        </p:tav>
                                        <p:tav tm="100000">
                                          <p:val>
                                            <p:strVal val="#ppt_x"/>
                                          </p:val>
                                        </p:tav>
                                      </p:tavLst>
                                    </p:anim>
                                    <p:anim calcmode="lin" valueType="num">
                                      <p:cBhvr additive="repl">
                                        <p:cTn id="745" dur="500" fill="hold"/>
                                        <p:tgtEl>
                                          <p:spTgt spid="275"/>
                                        </p:tgtEl>
                                        <p:attrNameLst>
                                          <p:attrName>ppt_y</p:attrName>
                                        </p:attrNameLst>
                                      </p:cBhvr>
                                      <p:tavLst>
                                        <p:tav tm="0">
                                          <p:val>
                                            <p:strVal val="1+#ppt_h/2"/>
                                          </p:val>
                                        </p:tav>
                                        <p:tav tm="100000">
                                          <p:val>
                                            <p:strVal val="#ppt_y"/>
                                          </p:val>
                                        </p:tav>
                                      </p:tavLst>
                                    </p:anim>
                                  </p:childTnLst>
                                </p:cTn>
                              </p:par>
                              <p:par>
                                <p:cTn id="746" nodeType="withEffect" fill="hold" presetClass="entr" presetID="2" presetSubtype="4">
                                  <p:stCondLst>
                                    <p:cond delay="0"/>
                                  </p:stCondLst>
                                  <p:childTnLst>
                                    <p:set>
                                      <p:cBhvr>
                                        <p:cTn id="747" dur="1" fill="hold">
                                          <p:stCondLst>
                                            <p:cond delay="0"/>
                                          </p:stCondLst>
                                        </p:cTn>
                                        <p:tgtEl>
                                          <p:spTgt spid="276"/>
                                        </p:tgtEl>
                                        <p:attrNameLst>
                                          <p:attrName>style.visibility</p:attrName>
                                        </p:attrNameLst>
                                      </p:cBhvr>
                                      <p:to>
                                        <p:strVal val="visible"/>
                                      </p:to>
                                    </p:set>
                                    <p:anim calcmode="lin" valueType="num">
                                      <p:cBhvr additive="repl">
                                        <p:cTn id="748" dur="500" fill="hold"/>
                                        <p:tgtEl>
                                          <p:spTgt spid="276"/>
                                        </p:tgtEl>
                                        <p:attrNameLst>
                                          <p:attrName>ppt_x</p:attrName>
                                        </p:attrNameLst>
                                      </p:cBhvr>
                                      <p:tavLst>
                                        <p:tav tm="0">
                                          <p:val>
                                            <p:strVal val="#ppt_x"/>
                                          </p:val>
                                        </p:tav>
                                        <p:tav tm="100000">
                                          <p:val>
                                            <p:strVal val="#ppt_x"/>
                                          </p:val>
                                        </p:tav>
                                      </p:tavLst>
                                    </p:anim>
                                    <p:anim calcmode="lin" valueType="num">
                                      <p:cBhvr additive="repl">
                                        <p:cTn id="749" dur="500" fill="hold"/>
                                        <p:tgtEl>
                                          <p:spTgt spid="276"/>
                                        </p:tgtEl>
                                        <p:attrNameLst>
                                          <p:attrName>ppt_y</p:attrName>
                                        </p:attrNameLst>
                                      </p:cBhvr>
                                      <p:tavLst>
                                        <p:tav tm="0">
                                          <p:val>
                                            <p:strVal val="1+#ppt_h/2"/>
                                          </p:val>
                                        </p:tav>
                                        <p:tav tm="100000">
                                          <p:val>
                                            <p:strVal val="#ppt_y"/>
                                          </p:val>
                                        </p:tav>
                                      </p:tavLst>
                                    </p:anim>
                                  </p:childTnLst>
                                </p:cTn>
                              </p:par>
                              <p:par>
                                <p:cTn id="750" nodeType="withEffect" fill="hold" presetClass="entr" presetID="2" presetSubtype="4">
                                  <p:stCondLst>
                                    <p:cond delay="0"/>
                                  </p:stCondLst>
                                  <p:childTnLst>
                                    <p:set>
                                      <p:cBhvr>
                                        <p:cTn id="751" dur="1" fill="hold">
                                          <p:stCondLst>
                                            <p:cond delay="0"/>
                                          </p:stCondLst>
                                        </p:cTn>
                                        <p:tgtEl>
                                          <p:spTgt spid="278"/>
                                        </p:tgtEl>
                                        <p:attrNameLst>
                                          <p:attrName>style.visibility</p:attrName>
                                        </p:attrNameLst>
                                      </p:cBhvr>
                                      <p:to>
                                        <p:strVal val="visible"/>
                                      </p:to>
                                    </p:set>
                                    <p:anim calcmode="lin" valueType="num">
                                      <p:cBhvr additive="repl">
                                        <p:cTn id="752" dur="500" fill="hold"/>
                                        <p:tgtEl>
                                          <p:spTgt spid="278"/>
                                        </p:tgtEl>
                                        <p:attrNameLst>
                                          <p:attrName>ppt_x</p:attrName>
                                        </p:attrNameLst>
                                      </p:cBhvr>
                                      <p:tavLst>
                                        <p:tav tm="0">
                                          <p:val>
                                            <p:strVal val="#ppt_x"/>
                                          </p:val>
                                        </p:tav>
                                        <p:tav tm="100000">
                                          <p:val>
                                            <p:strVal val="#ppt_x"/>
                                          </p:val>
                                        </p:tav>
                                      </p:tavLst>
                                    </p:anim>
                                    <p:anim calcmode="lin" valueType="num">
                                      <p:cBhvr additive="repl">
                                        <p:cTn id="753" dur="500" fill="hold"/>
                                        <p:tgtEl>
                                          <p:spTgt spid="278"/>
                                        </p:tgtEl>
                                        <p:attrNameLst>
                                          <p:attrName>ppt_y</p:attrName>
                                        </p:attrNameLst>
                                      </p:cBhvr>
                                      <p:tavLst>
                                        <p:tav tm="0">
                                          <p:val>
                                            <p:strVal val="1+#ppt_h/2"/>
                                          </p:val>
                                        </p:tav>
                                        <p:tav tm="100000">
                                          <p:val>
                                            <p:strVal val="#ppt_y"/>
                                          </p:val>
                                        </p:tav>
                                      </p:tavLst>
                                    </p:anim>
                                  </p:childTnLst>
                                </p:cTn>
                              </p:par>
                              <p:par>
                                <p:cTn id="754" nodeType="withEffect" fill="hold" presetClass="entr" presetID="2" presetSubtype="4">
                                  <p:stCondLst>
                                    <p:cond delay="0"/>
                                  </p:stCondLst>
                                  <p:childTnLst>
                                    <p:set>
                                      <p:cBhvr>
                                        <p:cTn id="755" dur="1" fill="hold">
                                          <p:stCondLst>
                                            <p:cond delay="0"/>
                                          </p:stCondLst>
                                        </p:cTn>
                                        <p:tgtEl>
                                          <p:spTgt spid="280"/>
                                        </p:tgtEl>
                                        <p:attrNameLst>
                                          <p:attrName>style.visibility</p:attrName>
                                        </p:attrNameLst>
                                      </p:cBhvr>
                                      <p:to>
                                        <p:strVal val="visible"/>
                                      </p:to>
                                    </p:set>
                                    <p:anim calcmode="lin" valueType="num">
                                      <p:cBhvr additive="repl">
                                        <p:cTn id="756" dur="500" fill="hold"/>
                                        <p:tgtEl>
                                          <p:spTgt spid="280"/>
                                        </p:tgtEl>
                                        <p:attrNameLst>
                                          <p:attrName>ppt_x</p:attrName>
                                        </p:attrNameLst>
                                      </p:cBhvr>
                                      <p:tavLst>
                                        <p:tav tm="0">
                                          <p:val>
                                            <p:strVal val="#ppt_x"/>
                                          </p:val>
                                        </p:tav>
                                        <p:tav tm="100000">
                                          <p:val>
                                            <p:strVal val="#ppt_x"/>
                                          </p:val>
                                        </p:tav>
                                      </p:tavLst>
                                    </p:anim>
                                    <p:anim calcmode="lin" valueType="num">
                                      <p:cBhvr additive="repl">
                                        <p:cTn id="757" dur="500" fill="hold"/>
                                        <p:tgtEl>
                                          <p:spTgt spid="280"/>
                                        </p:tgtEl>
                                        <p:attrNameLst>
                                          <p:attrName>ppt_y</p:attrName>
                                        </p:attrNameLst>
                                      </p:cBhvr>
                                      <p:tavLst>
                                        <p:tav tm="0">
                                          <p:val>
                                            <p:strVal val="1+#ppt_h/2"/>
                                          </p:val>
                                        </p:tav>
                                        <p:tav tm="100000">
                                          <p:val>
                                            <p:strVal val="#ppt_y"/>
                                          </p:val>
                                        </p:tav>
                                      </p:tavLst>
                                    </p:anim>
                                  </p:childTnLst>
                                </p:cTn>
                              </p:par>
                              <p:par>
                                <p:cTn id="758" nodeType="withEffect" fill="hold" presetClass="entr" presetID="2" presetSubtype="4">
                                  <p:stCondLst>
                                    <p:cond delay="0"/>
                                  </p:stCondLst>
                                  <p:childTnLst>
                                    <p:set>
                                      <p:cBhvr>
                                        <p:cTn id="759" dur="1" fill="hold">
                                          <p:stCondLst>
                                            <p:cond delay="0"/>
                                          </p:stCondLst>
                                        </p:cTn>
                                        <p:tgtEl>
                                          <p:spTgt spid="290"/>
                                        </p:tgtEl>
                                        <p:attrNameLst>
                                          <p:attrName>style.visibility</p:attrName>
                                        </p:attrNameLst>
                                      </p:cBhvr>
                                      <p:to>
                                        <p:strVal val="visible"/>
                                      </p:to>
                                    </p:set>
                                    <p:anim calcmode="lin" valueType="num">
                                      <p:cBhvr additive="repl">
                                        <p:cTn id="760" dur="500" fill="hold"/>
                                        <p:tgtEl>
                                          <p:spTgt spid="290"/>
                                        </p:tgtEl>
                                        <p:attrNameLst>
                                          <p:attrName>ppt_x</p:attrName>
                                        </p:attrNameLst>
                                      </p:cBhvr>
                                      <p:tavLst>
                                        <p:tav tm="0">
                                          <p:val>
                                            <p:strVal val="#ppt_x"/>
                                          </p:val>
                                        </p:tav>
                                        <p:tav tm="100000">
                                          <p:val>
                                            <p:strVal val="#ppt_x"/>
                                          </p:val>
                                        </p:tav>
                                      </p:tavLst>
                                    </p:anim>
                                    <p:anim calcmode="lin" valueType="num">
                                      <p:cBhvr additive="repl">
                                        <p:cTn id="761" dur="500" fill="hold"/>
                                        <p:tgtEl>
                                          <p:spTgt spid="290"/>
                                        </p:tgtEl>
                                        <p:attrNameLst>
                                          <p:attrName>ppt_y</p:attrName>
                                        </p:attrNameLst>
                                      </p:cBhvr>
                                      <p:tavLst>
                                        <p:tav tm="0">
                                          <p:val>
                                            <p:strVal val="1+#ppt_h/2"/>
                                          </p:val>
                                        </p:tav>
                                        <p:tav tm="100000">
                                          <p:val>
                                            <p:strVal val="#ppt_y"/>
                                          </p:val>
                                        </p:tav>
                                      </p:tavLst>
                                    </p:anim>
                                  </p:childTnLst>
                                </p:cTn>
                              </p:par>
                              <p:par>
                                <p:cTn id="762" nodeType="withEffect" fill="hold" presetClass="entr" presetID="2" presetSubtype="4">
                                  <p:stCondLst>
                                    <p:cond delay="0"/>
                                  </p:stCondLst>
                                  <p:childTnLst>
                                    <p:set>
                                      <p:cBhvr>
                                        <p:cTn id="763" dur="1" fill="hold">
                                          <p:stCondLst>
                                            <p:cond delay="0"/>
                                          </p:stCondLst>
                                        </p:cTn>
                                        <p:tgtEl>
                                          <p:spTgt spid="289"/>
                                        </p:tgtEl>
                                        <p:attrNameLst>
                                          <p:attrName>style.visibility</p:attrName>
                                        </p:attrNameLst>
                                      </p:cBhvr>
                                      <p:to>
                                        <p:strVal val="visible"/>
                                      </p:to>
                                    </p:set>
                                    <p:anim calcmode="lin" valueType="num">
                                      <p:cBhvr additive="repl">
                                        <p:cTn id="764" dur="500" fill="hold"/>
                                        <p:tgtEl>
                                          <p:spTgt spid="289"/>
                                        </p:tgtEl>
                                        <p:attrNameLst>
                                          <p:attrName>ppt_x</p:attrName>
                                        </p:attrNameLst>
                                      </p:cBhvr>
                                      <p:tavLst>
                                        <p:tav tm="0">
                                          <p:val>
                                            <p:strVal val="#ppt_x"/>
                                          </p:val>
                                        </p:tav>
                                        <p:tav tm="100000">
                                          <p:val>
                                            <p:strVal val="#ppt_x"/>
                                          </p:val>
                                        </p:tav>
                                      </p:tavLst>
                                    </p:anim>
                                    <p:anim calcmode="lin" valueType="num">
                                      <p:cBhvr additive="repl">
                                        <p:cTn id="765" dur="500" fill="hold"/>
                                        <p:tgtEl>
                                          <p:spTgt spid="289"/>
                                        </p:tgtEl>
                                        <p:attrNameLst>
                                          <p:attrName>ppt_y</p:attrName>
                                        </p:attrNameLst>
                                      </p:cBhvr>
                                      <p:tavLst>
                                        <p:tav tm="0">
                                          <p:val>
                                            <p:strVal val="1+#ppt_h/2"/>
                                          </p:val>
                                        </p:tav>
                                        <p:tav tm="100000">
                                          <p:val>
                                            <p:strVal val="#ppt_y"/>
                                          </p:val>
                                        </p:tav>
                                      </p:tavLst>
                                    </p:anim>
                                  </p:childTnLst>
                                </p:cTn>
                              </p:par>
                              <p:par>
                                <p:cTn id="766" nodeType="withEffect" fill="hold" presetClass="entr" presetID="2" presetSubtype="4">
                                  <p:stCondLst>
                                    <p:cond delay="0"/>
                                  </p:stCondLst>
                                  <p:childTnLst>
                                    <p:set>
                                      <p:cBhvr>
                                        <p:cTn id="767" dur="1" fill="hold">
                                          <p:stCondLst>
                                            <p:cond delay="0"/>
                                          </p:stCondLst>
                                        </p:cTn>
                                        <p:tgtEl>
                                          <p:spTgt spid="288"/>
                                        </p:tgtEl>
                                        <p:attrNameLst>
                                          <p:attrName>style.visibility</p:attrName>
                                        </p:attrNameLst>
                                      </p:cBhvr>
                                      <p:to>
                                        <p:strVal val="visible"/>
                                      </p:to>
                                    </p:set>
                                    <p:anim calcmode="lin" valueType="num">
                                      <p:cBhvr additive="repl">
                                        <p:cTn id="768" dur="500" fill="hold"/>
                                        <p:tgtEl>
                                          <p:spTgt spid="288"/>
                                        </p:tgtEl>
                                        <p:attrNameLst>
                                          <p:attrName>ppt_x</p:attrName>
                                        </p:attrNameLst>
                                      </p:cBhvr>
                                      <p:tavLst>
                                        <p:tav tm="0">
                                          <p:val>
                                            <p:strVal val="#ppt_x"/>
                                          </p:val>
                                        </p:tav>
                                        <p:tav tm="100000">
                                          <p:val>
                                            <p:strVal val="#ppt_x"/>
                                          </p:val>
                                        </p:tav>
                                      </p:tavLst>
                                    </p:anim>
                                    <p:anim calcmode="lin" valueType="num">
                                      <p:cBhvr additive="repl">
                                        <p:cTn id="769" dur="500" fill="hold"/>
                                        <p:tgtEl>
                                          <p:spTgt spid="288"/>
                                        </p:tgtEl>
                                        <p:attrNameLst>
                                          <p:attrName>ppt_y</p:attrName>
                                        </p:attrNameLst>
                                      </p:cBhvr>
                                      <p:tavLst>
                                        <p:tav tm="0">
                                          <p:val>
                                            <p:strVal val="1+#ppt_h/2"/>
                                          </p:val>
                                        </p:tav>
                                        <p:tav tm="100000">
                                          <p:val>
                                            <p:strVal val="#ppt_y"/>
                                          </p:val>
                                        </p:tav>
                                      </p:tavLst>
                                    </p:anim>
                                  </p:childTnLst>
                                </p:cTn>
                              </p:par>
                              <p:par>
                                <p:cTn id="770" nodeType="withEffect" fill="hold" presetClass="entr" presetID="2" presetSubtype="4">
                                  <p:stCondLst>
                                    <p:cond delay="0"/>
                                  </p:stCondLst>
                                  <p:childTnLst>
                                    <p:set>
                                      <p:cBhvr>
                                        <p:cTn id="771" dur="1" fill="hold">
                                          <p:stCondLst>
                                            <p:cond delay="0"/>
                                          </p:stCondLst>
                                        </p:cTn>
                                        <p:tgtEl>
                                          <p:spTgt spid="287"/>
                                        </p:tgtEl>
                                        <p:attrNameLst>
                                          <p:attrName>style.visibility</p:attrName>
                                        </p:attrNameLst>
                                      </p:cBhvr>
                                      <p:to>
                                        <p:strVal val="visible"/>
                                      </p:to>
                                    </p:set>
                                    <p:anim calcmode="lin" valueType="num">
                                      <p:cBhvr additive="repl">
                                        <p:cTn id="772" dur="500" fill="hold"/>
                                        <p:tgtEl>
                                          <p:spTgt spid="287"/>
                                        </p:tgtEl>
                                        <p:attrNameLst>
                                          <p:attrName>ppt_x</p:attrName>
                                        </p:attrNameLst>
                                      </p:cBhvr>
                                      <p:tavLst>
                                        <p:tav tm="0">
                                          <p:val>
                                            <p:strVal val="#ppt_x"/>
                                          </p:val>
                                        </p:tav>
                                        <p:tav tm="100000">
                                          <p:val>
                                            <p:strVal val="#ppt_x"/>
                                          </p:val>
                                        </p:tav>
                                      </p:tavLst>
                                    </p:anim>
                                    <p:anim calcmode="lin" valueType="num">
                                      <p:cBhvr additive="repl">
                                        <p:cTn id="773" dur="500" fill="hold"/>
                                        <p:tgtEl>
                                          <p:spTgt spid="2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73000"/>
          </a:blip>
          <a:stretch/>
        </a:blipFill>
      </p:bgPr>
    </p:bg>
    <p:spTree>
      <p:nvGrpSpPr>
        <p:cNvPr id="1" name=""/>
        <p:cNvGrpSpPr/>
        <p:nvPr/>
      </p:nvGrpSpPr>
      <p:grpSpPr>
        <a:xfrm>
          <a:off x="0" y="0"/>
          <a:ext cx="0" cy="0"/>
          <a:chOff x="0" y="0"/>
          <a:chExt cx="0" cy="0"/>
        </a:xfrm>
      </p:grpSpPr>
      <p:sp>
        <p:nvSpPr>
          <p:cNvPr id="292" name="CustomShape 1"/>
          <p:cNvSpPr/>
          <p:nvPr/>
        </p:nvSpPr>
        <p:spPr>
          <a:xfrm>
            <a:off x="190080" y="100800"/>
            <a:ext cx="7092720" cy="577800"/>
          </a:xfrm>
          <a:prstGeom prst="rect">
            <a:avLst/>
          </a:prstGeom>
          <a:noFill/>
          <a:ln w="0">
            <a:noFill/>
          </a:ln>
        </p:spPr>
        <p:style>
          <a:lnRef idx="0"/>
          <a:fillRef idx="0"/>
          <a:effectRef idx="0"/>
          <a:fontRef idx="minor"/>
        </p:style>
        <p:txBody>
          <a:bodyPr lIns="90000" rIns="90000" tIns="45000" bIns="45000">
            <a:spAutoFit/>
          </a:bodyPr>
          <a:p>
            <a:pPr algn="ctr">
              <a:lnSpc>
                <a:spcPct val="100000"/>
              </a:lnSpc>
              <a:tabLst>
                <a:tab algn="l" pos="0"/>
              </a:tabLst>
            </a:pPr>
            <a:r>
              <a:rPr b="1" lang="nl-NL" sz="3200" spc="-1" strike="noStrike">
                <a:solidFill>
                  <a:srgbClr val="00b0f0"/>
                </a:solidFill>
                <a:latin typeface="Calibri"/>
              </a:rPr>
              <a:t>LIDSTATEN VAN DE EUROPESE UNIE</a:t>
            </a:r>
            <a:endParaRPr b="0" lang="fr-BE" sz="3200" spc="-1" strike="noStrike">
              <a:latin typeface="Arial"/>
            </a:endParaRPr>
          </a:p>
        </p:txBody>
      </p:sp>
      <p:sp>
        <p:nvSpPr>
          <p:cNvPr id="293" name="CustomShape 2"/>
          <p:cNvSpPr/>
          <p:nvPr/>
        </p:nvSpPr>
        <p:spPr>
          <a:xfrm rot="5400000">
            <a:off x="59760" y="50760"/>
            <a:ext cx="579240" cy="582840"/>
          </a:xfrm>
          <a:prstGeom prst="teardrop">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p:style>
      </p:sp>
      <p:sp>
        <p:nvSpPr>
          <p:cNvPr id="294" name="CustomShape 3"/>
          <p:cNvSpPr/>
          <p:nvPr/>
        </p:nvSpPr>
        <p:spPr>
          <a:xfrm rot="16200000">
            <a:off x="8138880" y="5816160"/>
            <a:ext cx="180216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b0f0"/>
                </a:solidFill>
                <a:latin typeface="Arial"/>
                <a:ea typeface="Arial"/>
              </a:rPr>
              <a:t>HET EUROPEES PROJECT</a:t>
            </a:r>
            <a:endParaRPr b="0" lang="fr-BE" sz="1000" spc="-1" strike="noStrike">
              <a:latin typeface="Arial"/>
            </a:endParaRPr>
          </a:p>
        </p:txBody>
      </p:sp>
      <p:sp>
        <p:nvSpPr>
          <p:cNvPr id="295" name="Line 4"/>
          <p:cNvSpPr/>
          <p:nvPr/>
        </p:nvSpPr>
        <p:spPr>
          <a:xfrm>
            <a:off x="8957520" y="5041080"/>
            <a:ext cx="246240" cy="0"/>
          </a:xfrm>
          <a:prstGeom prst="line">
            <a:avLst/>
          </a:prstGeom>
          <a:ln w="12700">
            <a:solidFill>
              <a:srgbClr val="00b0f0"/>
            </a:solidFill>
          </a:ln>
        </p:spPr>
        <p:style>
          <a:lnRef idx="1">
            <a:schemeClr val="accent1"/>
          </a:lnRef>
          <a:fillRef idx="0">
            <a:schemeClr val="accent1"/>
          </a:fillRef>
          <a:effectRef idx="0">
            <a:schemeClr val="accent1"/>
          </a:effectRef>
          <a:fontRef idx="minor"/>
        </p:style>
      </p:sp>
      <p:sp>
        <p:nvSpPr>
          <p:cNvPr id="296" name="CustomShape 5"/>
          <p:cNvSpPr/>
          <p:nvPr/>
        </p:nvSpPr>
        <p:spPr>
          <a:xfrm>
            <a:off x="344160" y="1754280"/>
            <a:ext cx="3286080" cy="72252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p:style>
      </p:sp>
      <p:sp>
        <p:nvSpPr>
          <p:cNvPr id="297" name="CustomShape 6"/>
          <p:cNvSpPr/>
          <p:nvPr/>
        </p:nvSpPr>
        <p:spPr>
          <a:xfrm>
            <a:off x="418320" y="1924560"/>
            <a:ext cx="995400" cy="3952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2000" spc="-1" strike="noStrike">
                <a:solidFill>
                  <a:srgbClr val="ffffff"/>
                </a:solidFill>
                <a:latin typeface="Calibri"/>
              </a:rPr>
              <a:t>1951</a:t>
            </a:r>
            <a:endParaRPr b="0" lang="fr-BE" sz="2000" spc="-1" strike="noStrike">
              <a:latin typeface="Arial"/>
            </a:endParaRPr>
          </a:p>
        </p:txBody>
      </p:sp>
      <p:sp>
        <p:nvSpPr>
          <p:cNvPr id="298" name="CustomShape 7"/>
          <p:cNvSpPr/>
          <p:nvPr/>
        </p:nvSpPr>
        <p:spPr>
          <a:xfrm>
            <a:off x="1295280" y="1754280"/>
            <a:ext cx="2245320" cy="72972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1400" spc="-1" strike="noStrike">
                <a:solidFill>
                  <a:srgbClr val="ffffff"/>
                </a:solidFill>
                <a:latin typeface="Calibri"/>
              </a:rPr>
              <a:t>België, Duitsland, Frankrijk, Italië, Luxemburg, Nederland</a:t>
            </a:r>
            <a:endParaRPr b="0" lang="fr-BE" sz="1400" spc="-1" strike="noStrike">
              <a:latin typeface="Arial"/>
            </a:endParaRPr>
          </a:p>
        </p:txBody>
      </p:sp>
      <p:sp>
        <p:nvSpPr>
          <p:cNvPr id="299" name="CustomShape 8"/>
          <p:cNvSpPr/>
          <p:nvPr/>
        </p:nvSpPr>
        <p:spPr>
          <a:xfrm>
            <a:off x="344160" y="2477520"/>
            <a:ext cx="3286080" cy="51012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300" name="CustomShape 9"/>
          <p:cNvSpPr/>
          <p:nvPr/>
        </p:nvSpPr>
        <p:spPr>
          <a:xfrm>
            <a:off x="418320" y="2533680"/>
            <a:ext cx="784440" cy="3952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2000" spc="-1" strike="noStrike">
                <a:solidFill>
                  <a:srgbClr val="000000"/>
                </a:solidFill>
                <a:latin typeface="Calibri"/>
              </a:rPr>
              <a:t>1973</a:t>
            </a:r>
            <a:endParaRPr b="0" lang="fr-BE" sz="2000" spc="-1" strike="noStrike">
              <a:latin typeface="Arial"/>
            </a:endParaRPr>
          </a:p>
        </p:txBody>
      </p:sp>
      <p:sp>
        <p:nvSpPr>
          <p:cNvPr id="301" name="CustomShape 10"/>
          <p:cNvSpPr/>
          <p:nvPr/>
        </p:nvSpPr>
        <p:spPr>
          <a:xfrm>
            <a:off x="1299600" y="2459160"/>
            <a:ext cx="1892160" cy="51660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1400" spc="-1" strike="noStrike">
                <a:solidFill>
                  <a:srgbClr val="000000"/>
                </a:solidFill>
                <a:latin typeface="Calibri"/>
              </a:rPr>
              <a:t>Denemarken, Ierland, Verenigd Koninkrijk*</a:t>
            </a:r>
            <a:endParaRPr b="0" lang="fr-BE" sz="1400" spc="-1" strike="noStrike">
              <a:latin typeface="Arial"/>
            </a:endParaRPr>
          </a:p>
        </p:txBody>
      </p:sp>
      <p:sp>
        <p:nvSpPr>
          <p:cNvPr id="302" name="CustomShape 11"/>
          <p:cNvSpPr/>
          <p:nvPr/>
        </p:nvSpPr>
        <p:spPr>
          <a:xfrm>
            <a:off x="344160" y="2987640"/>
            <a:ext cx="3286080" cy="339840"/>
          </a:xfrm>
          <a:prstGeom prst="rect">
            <a:avLst/>
          </a:prstGeom>
          <a:solidFill>
            <a:srgbClr val="ae69c3"/>
          </a:solidFill>
          <a:ln>
            <a:noFill/>
          </a:ln>
        </p:spPr>
        <p:style>
          <a:lnRef idx="2">
            <a:schemeClr val="accent1">
              <a:shade val="50000"/>
            </a:schemeClr>
          </a:lnRef>
          <a:fillRef idx="1">
            <a:schemeClr val="accent1"/>
          </a:fillRef>
          <a:effectRef idx="0">
            <a:schemeClr val="accent1"/>
          </a:effectRef>
          <a:fontRef idx="minor"/>
        </p:style>
      </p:sp>
      <p:sp>
        <p:nvSpPr>
          <p:cNvPr id="303" name="CustomShape 12"/>
          <p:cNvSpPr/>
          <p:nvPr/>
        </p:nvSpPr>
        <p:spPr>
          <a:xfrm>
            <a:off x="418320" y="2958840"/>
            <a:ext cx="784440" cy="3952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2000" spc="-1" strike="noStrike">
                <a:solidFill>
                  <a:srgbClr val="000000"/>
                </a:solidFill>
                <a:latin typeface="Calibri"/>
              </a:rPr>
              <a:t>1981</a:t>
            </a:r>
            <a:endParaRPr b="0" lang="fr-BE" sz="2000" spc="-1" strike="noStrike">
              <a:latin typeface="Arial"/>
            </a:endParaRPr>
          </a:p>
        </p:txBody>
      </p:sp>
      <p:sp>
        <p:nvSpPr>
          <p:cNvPr id="304" name="CustomShape 13"/>
          <p:cNvSpPr/>
          <p:nvPr/>
        </p:nvSpPr>
        <p:spPr>
          <a:xfrm>
            <a:off x="1295280" y="3006000"/>
            <a:ext cx="1509480" cy="3034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1400" spc="-1" strike="noStrike">
                <a:solidFill>
                  <a:srgbClr val="000000"/>
                </a:solidFill>
                <a:latin typeface="Calibri"/>
              </a:rPr>
              <a:t>Griekenland</a:t>
            </a:r>
            <a:endParaRPr b="0" lang="fr-BE" sz="1400" spc="-1" strike="noStrike">
              <a:latin typeface="Arial"/>
            </a:endParaRPr>
          </a:p>
        </p:txBody>
      </p:sp>
      <p:sp>
        <p:nvSpPr>
          <p:cNvPr id="305" name="CustomShape 14"/>
          <p:cNvSpPr/>
          <p:nvPr/>
        </p:nvSpPr>
        <p:spPr>
          <a:xfrm>
            <a:off x="344160" y="3327840"/>
            <a:ext cx="3286080" cy="41688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306" name="CustomShape 15"/>
          <p:cNvSpPr/>
          <p:nvPr/>
        </p:nvSpPr>
        <p:spPr>
          <a:xfrm>
            <a:off x="401760" y="3313440"/>
            <a:ext cx="914040" cy="3952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2000" spc="-1" strike="noStrike">
                <a:solidFill>
                  <a:srgbClr val="000000"/>
                </a:solidFill>
                <a:latin typeface="Calibri"/>
              </a:rPr>
              <a:t>1986</a:t>
            </a:r>
            <a:endParaRPr b="0" lang="fr-BE" sz="2000" spc="-1" strike="noStrike">
              <a:latin typeface="Arial"/>
            </a:endParaRPr>
          </a:p>
        </p:txBody>
      </p:sp>
      <p:sp>
        <p:nvSpPr>
          <p:cNvPr id="307" name="CustomShape 16"/>
          <p:cNvSpPr/>
          <p:nvPr/>
        </p:nvSpPr>
        <p:spPr>
          <a:xfrm>
            <a:off x="1289520" y="3363840"/>
            <a:ext cx="1541520" cy="3034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1400" spc="-1" strike="noStrike">
                <a:solidFill>
                  <a:srgbClr val="000000"/>
                </a:solidFill>
                <a:latin typeface="Calibri"/>
              </a:rPr>
              <a:t>Spanje, Portugal</a:t>
            </a:r>
            <a:endParaRPr b="0" lang="fr-BE" sz="1400" spc="-1" strike="noStrike">
              <a:latin typeface="Arial"/>
            </a:endParaRPr>
          </a:p>
        </p:txBody>
      </p:sp>
      <p:sp>
        <p:nvSpPr>
          <p:cNvPr id="308" name="CustomShape 17"/>
          <p:cNvSpPr/>
          <p:nvPr/>
        </p:nvSpPr>
        <p:spPr>
          <a:xfrm>
            <a:off x="344160" y="3745440"/>
            <a:ext cx="3286080" cy="369000"/>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p:style>
      </p:sp>
      <p:sp>
        <p:nvSpPr>
          <p:cNvPr id="309" name="CustomShape 18"/>
          <p:cNvSpPr/>
          <p:nvPr/>
        </p:nvSpPr>
        <p:spPr>
          <a:xfrm>
            <a:off x="418320" y="3753360"/>
            <a:ext cx="784440" cy="3952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2000" spc="-1" strike="noStrike">
                <a:solidFill>
                  <a:srgbClr val="000000"/>
                </a:solidFill>
                <a:latin typeface="Calibri"/>
              </a:rPr>
              <a:t>1995</a:t>
            </a:r>
            <a:endParaRPr b="0" lang="fr-BE" sz="2000" spc="-1" strike="noStrike">
              <a:latin typeface="Arial"/>
            </a:endParaRPr>
          </a:p>
        </p:txBody>
      </p:sp>
      <p:sp>
        <p:nvSpPr>
          <p:cNvPr id="310" name="CustomShape 19"/>
          <p:cNvSpPr/>
          <p:nvPr/>
        </p:nvSpPr>
        <p:spPr>
          <a:xfrm>
            <a:off x="1299600" y="3814920"/>
            <a:ext cx="2179080" cy="5158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1400" spc="-1" strike="noStrike">
                <a:solidFill>
                  <a:srgbClr val="000000"/>
                </a:solidFill>
                <a:latin typeface="Calibri"/>
              </a:rPr>
              <a:t>Oostenrijk, Finland, Zweden</a:t>
            </a:r>
            <a:endParaRPr b="0" lang="fr-BE" sz="1400" spc="-1" strike="noStrike">
              <a:latin typeface="Arial"/>
            </a:endParaRPr>
          </a:p>
        </p:txBody>
      </p:sp>
      <p:sp>
        <p:nvSpPr>
          <p:cNvPr id="311" name="CustomShape 20"/>
          <p:cNvSpPr/>
          <p:nvPr/>
        </p:nvSpPr>
        <p:spPr>
          <a:xfrm>
            <a:off x="344160" y="4114800"/>
            <a:ext cx="3286080" cy="888480"/>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p:style>
      </p:sp>
      <p:sp>
        <p:nvSpPr>
          <p:cNvPr id="312" name="CustomShape 21"/>
          <p:cNvSpPr/>
          <p:nvPr/>
        </p:nvSpPr>
        <p:spPr>
          <a:xfrm>
            <a:off x="418320" y="4339800"/>
            <a:ext cx="1091520" cy="3952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2000" spc="-1" strike="noStrike">
                <a:solidFill>
                  <a:srgbClr val="000000"/>
                </a:solidFill>
                <a:latin typeface="Calibri"/>
              </a:rPr>
              <a:t>2004</a:t>
            </a:r>
            <a:endParaRPr b="0" lang="fr-BE" sz="2000" spc="-1" strike="noStrike">
              <a:latin typeface="Arial"/>
            </a:endParaRPr>
          </a:p>
        </p:txBody>
      </p:sp>
      <p:sp>
        <p:nvSpPr>
          <p:cNvPr id="313" name="CustomShape 22"/>
          <p:cNvSpPr/>
          <p:nvPr/>
        </p:nvSpPr>
        <p:spPr>
          <a:xfrm>
            <a:off x="1289520" y="4111560"/>
            <a:ext cx="2516400" cy="94284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1400" spc="-1" strike="noStrike">
                <a:solidFill>
                  <a:srgbClr val="000000"/>
                </a:solidFill>
                <a:latin typeface="Calibri"/>
              </a:rPr>
              <a:t>Tsjechië, Estland, Cyprus, Letland, Litouwen, Hongarije, Malta, Polen, Slovenië, Slowakije</a:t>
            </a:r>
            <a:endParaRPr b="0" lang="fr-BE" sz="1400" spc="-1" strike="noStrike">
              <a:latin typeface="Arial"/>
            </a:endParaRPr>
          </a:p>
        </p:txBody>
      </p:sp>
      <p:sp>
        <p:nvSpPr>
          <p:cNvPr id="314" name="CustomShape 23"/>
          <p:cNvSpPr/>
          <p:nvPr/>
        </p:nvSpPr>
        <p:spPr>
          <a:xfrm>
            <a:off x="344160" y="5003640"/>
            <a:ext cx="3286080" cy="439920"/>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p:style>
      </p:sp>
      <p:sp>
        <p:nvSpPr>
          <p:cNvPr id="315" name="CustomShape 24"/>
          <p:cNvSpPr/>
          <p:nvPr/>
        </p:nvSpPr>
        <p:spPr>
          <a:xfrm>
            <a:off x="418320" y="5041080"/>
            <a:ext cx="736200" cy="3952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2000" spc="-1" strike="noStrike">
                <a:solidFill>
                  <a:srgbClr val="000000"/>
                </a:solidFill>
                <a:latin typeface="Calibri"/>
              </a:rPr>
              <a:t>2007</a:t>
            </a:r>
            <a:endParaRPr b="0" lang="fr-BE" sz="2000" spc="-1" strike="noStrike">
              <a:latin typeface="Arial"/>
            </a:endParaRPr>
          </a:p>
        </p:txBody>
      </p:sp>
      <p:sp>
        <p:nvSpPr>
          <p:cNvPr id="316" name="CustomShape 25"/>
          <p:cNvSpPr/>
          <p:nvPr/>
        </p:nvSpPr>
        <p:spPr>
          <a:xfrm>
            <a:off x="1289520" y="5100840"/>
            <a:ext cx="1859760" cy="3034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1400" spc="-1" strike="noStrike">
                <a:solidFill>
                  <a:srgbClr val="000000"/>
                </a:solidFill>
                <a:latin typeface="Calibri"/>
              </a:rPr>
              <a:t>Bulgarije, Roemenië</a:t>
            </a:r>
            <a:endParaRPr b="0" lang="fr-BE" sz="1400" spc="-1" strike="noStrike">
              <a:latin typeface="Arial"/>
            </a:endParaRPr>
          </a:p>
        </p:txBody>
      </p:sp>
      <p:sp>
        <p:nvSpPr>
          <p:cNvPr id="317" name="CustomShape 26"/>
          <p:cNvSpPr/>
          <p:nvPr/>
        </p:nvSpPr>
        <p:spPr>
          <a:xfrm>
            <a:off x="344160" y="5443920"/>
            <a:ext cx="3286080" cy="39312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p:style>
      </p:sp>
      <p:sp>
        <p:nvSpPr>
          <p:cNvPr id="318" name="CustomShape 27"/>
          <p:cNvSpPr/>
          <p:nvPr/>
        </p:nvSpPr>
        <p:spPr>
          <a:xfrm>
            <a:off x="420480" y="5463720"/>
            <a:ext cx="784080" cy="3952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2000" spc="-1" strike="noStrike">
                <a:solidFill>
                  <a:srgbClr val="000000"/>
                </a:solidFill>
                <a:latin typeface="Calibri"/>
              </a:rPr>
              <a:t>2013</a:t>
            </a:r>
            <a:endParaRPr b="0" lang="fr-BE" sz="2000" spc="-1" strike="noStrike">
              <a:latin typeface="Arial"/>
            </a:endParaRPr>
          </a:p>
        </p:txBody>
      </p:sp>
      <p:sp>
        <p:nvSpPr>
          <p:cNvPr id="319" name="CustomShape 28"/>
          <p:cNvSpPr/>
          <p:nvPr/>
        </p:nvSpPr>
        <p:spPr>
          <a:xfrm>
            <a:off x="1298160" y="5506200"/>
            <a:ext cx="1498320" cy="30348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1400" spc="-1" strike="noStrike">
                <a:solidFill>
                  <a:srgbClr val="000000"/>
                </a:solidFill>
                <a:latin typeface="Calibri"/>
              </a:rPr>
              <a:t>Kroatië</a:t>
            </a:r>
            <a:endParaRPr b="0" lang="fr-BE" sz="1400" spc="-1" strike="noStrike">
              <a:latin typeface="Arial"/>
            </a:endParaRPr>
          </a:p>
        </p:txBody>
      </p:sp>
      <p:sp>
        <p:nvSpPr>
          <p:cNvPr id="320" name="CustomShape 29"/>
          <p:cNvSpPr/>
          <p:nvPr/>
        </p:nvSpPr>
        <p:spPr>
          <a:xfrm>
            <a:off x="4592880" y="3135960"/>
            <a:ext cx="1083240" cy="39420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1000" spc="-1" strike="noStrike">
                <a:solidFill>
                  <a:srgbClr val="000000"/>
                </a:solidFill>
                <a:latin typeface="Calibri"/>
              </a:rPr>
              <a:t>Verenigd Koninkrijk</a:t>
            </a:r>
            <a:endParaRPr b="0" lang="fr-BE" sz="1000" spc="-1" strike="noStrike">
              <a:latin typeface="Arial"/>
            </a:endParaRPr>
          </a:p>
        </p:txBody>
      </p:sp>
      <p:sp>
        <p:nvSpPr>
          <p:cNvPr id="321" name="CustomShape 30"/>
          <p:cNvSpPr/>
          <p:nvPr/>
        </p:nvSpPr>
        <p:spPr>
          <a:xfrm>
            <a:off x="4209480" y="2911680"/>
            <a:ext cx="634680" cy="24264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1000" spc="-1" strike="noStrike">
                <a:solidFill>
                  <a:srgbClr val="000000"/>
                </a:solidFill>
                <a:latin typeface="Calibri"/>
              </a:rPr>
              <a:t>Ierland</a:t>
            </a:r>
            <a:endParaRPr b="0" lang="fr-BE" sz="1000" spc="-1" strike="noStrike">
              <a:latin typeface="Arial"/>
            </a:endParaRPr>
          </a:p>
        </p:txBody>
      </p:sp>
      <p:sp>
        <p:nvSpPr>
          <p:cNvPr id="322" name="CustomShape 31"/>
          <p:cNvSpPr/>
          <p:nvPr/>
        </p:nvSpPr>
        <p:spPr>
          <a:xfrm>
            <a:off x="5655240" y="3562920"/>
            <a:ext cx="6825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ffffff"/>
                </a:solidFill>
                <a:latin typeface="Calibri"/>
              </a:rPr>
              <a:t>Duitsland</a:t>
            </a:r>
            <a:endParaRPr b="0" lang="fr-BE" sz="1000" spc="-1" strike="noStrike">
              <a:latin typeface="Arial"/>
            </a:endParaRPr>
          </a:p>
        </p:txBody>
      </p:sp>
      <p:sp>
        <p:nvSpPr>
          <p:cNvPr id="323" name="CustomShape 32"/>
          <p:cNvSpPr/>
          <p:nvPr/>
        </p:nvSpPr>
        <p:spPr>
          <a:xfrm>
            <a:off x="4901400" y="3997800"/>
            <a:ext cx="6415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ffffff"/>
                </a:solidFill>
                <a:latin typeface="Calibri"/>
              </a:rPr>
              <a:t>Frankrijk</a:t>
            </a:r>
            <a:endParaRPr b="0" lang="fr-BE" sz="1000" spc="-1" strike="noStrike">
              <a:latin typeface="Arial"/>
            </a:endParaRPr>
          </a:p>
        </p:txBody>
      </p:sp>
      <p:sp>
        <p:nvSpPr>
          <p:cNvPr id="324" name="CustomShape 33"/>
          <p:cNvSpPr/>
          <p:nvPr/>
        </p:nvSpPr>
        <p:spPr>
          <a:xfrm>
            <a:off x="5216040" y="3525120"/>
            <a:ext cx="5011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ffffff"/>
                </a:solidFill>
                <a:latin typeface="Calibri"/>
              </a:rPr>
              <a:t>België</a:t>
            </a:r>
            <a:endParaRPr b="0" lang="fr-BE" sz="1000" spc="-1" strike="noStrike">
              <a:latin typeface="Arial"/>
            </a:endParaRPr>
          </a:p>
        </p:txBody>
      </p:sp>
      <p:sp>
        <p:nvSpPr>
          <p:cNvPr id="325" name="CustomShape 34"/>
          <p:cNvSpPr/>
          <p:nvPr/>
        </p:nvSpPr>
        <p:spPr>
          <a:xfrm>
            <a:off x="5492160" y="3338640"/>
            <a:ext cx="7372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ffffff"/>
                </a:solidFill>
                <a:latin typeface="Calibri"/>
              </a:rPr>
              <a:t>Nederland</a:t>
            </a:r>
            <a:endParaRPr b="0" lang="fr-BE" sz="1000" spc="-1" strike="noStrike">
              <a:latin typeface="Arial"/>
            </a:endParaRPr>
          </a:p>
        </p:txBody>
      </p:sp>
      <p:sp>
        <p:nvSpPr>
          <p:cNvPr id="326" name="CustomShape 35"/>
          <p:cNvSpPr/>
          <p:nvPr/>
        </p:nvSpPr>
        <p:spPr>
          <a:xfrm>
            <a:off x="5148720" y="3734640"/>
            <a:ext cx="7664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ffffff"/>
                </a:solidFill>
                <a:latin typeface="Calibri"/>
              </a:rPr>
              <a:t>Luxemburg</a:t>
            </a:r>
            <a:endParaRPr b="0" lang="fr-BE" sz="1000" spc="-1" strike="noStrike">
              <a:latin typeface="Arial"/>
            </a:endParaRPr>
          </a:p>
        </p:txBody>
      </p:sp>
      <p:sp>
        <p:nvSpPr>
          <p:cNvPr id="327" name="CustomShape 36"/>
          <p:cNvSpPr/>
          <p:nvPr/>
        </p:nvSpPr>
        <p:spPr>
          <a:xfrm>
            <a:off x="5848920" y="4647240"/>
            <a:ext cx="4431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ffffff"/>
                </a:solidFill>
                <a:latin typeface="Calibri"/>
              </a:rPr>
              <a:t>Italië</a:t>
            </a:r>
            <a:endParaRPr b="0" lang="fr-BE" sz="1000" spc="-1" strike="noStrike">
              <a:latin typeface="Arial"/>
            </a:endParaRPr>
          </a:p>
        </p:txBody>
      </p:sp>
      <p:sp>
        <p:nvSpPr>
          <p:cNvPr id="328" name="CustomShape 37"/>
          <p:cNvSpPr/>
          <p:nvPr/>
        </p:nvSpPr>
        <p:spPr>
          <a:xfrm>
            <a:off x="4181040" y="4794840"/>
            <a:ext cx="53460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Spanje</a:t>
            </a:r>
            <a:endParaRPr b="0" lang="fr-BE" sz="1000" spc="-1" strike="noStrike">
              <a:latin typeface="Arial"/>
            </a:endParaRPr>
          </a:p>
        </p:txBody>
      </p:sp>
      <p:sp>
        <p:nvSpPr>
          <p:cNvPr id="329" name="CustomShape 38"/>
          <p:cNvSpPr/>
          <p:nvPr/>
        </p:nvSpPr>
        <p:spPr>
          <a:xfrm>
            <a:off x="3727080" y="4636800"/>
            <a:ext cx="62460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Portugal</a:t>
            </a:r>
            <a:endParaRPr b="0" lang="fr-BE" sz="1000" spc="-1" strike="noStrike">
              <a:latin typeface="Arial"/>
            </a:endParaRPr>
          </a:p>
        </p:txBody>
      </p:sp>
      <p:sp>
        <p:nvSpPr>
          <p:cNvPr id="330" name="CustomShape 39"/>
          <p:cNvSpPr/>
          <p:nvPr/>
        </p:nvSpPr>
        <p:spPr>
          <a:xfrm>
            <a:off x="6229800" y="4361400"/>
            <a:ext cx="5590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Kroatië</a:t>
            </a:r>
            <a:endParaRPr b="0" lang="fr-BE" sz="1000" spc="-1" strike="noStrike">
              <a:latin typeface="Arial"/>
            </a:endParaRPr>
          </a:p>
        </p:txBody>
      </p:sp>
      <p:sp>
        <p:nvSpPr>
          <p:cNvPr id="331" name="CustomShape 40"/>
          <p:cNvSpPr/>
          <p:nvPr/>
        </p:nvSpPr>
        <p:spPr>
          <a:xfrm>
            <a:off x="6661080" y="5162400"/>
            <a:ext cx="8211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Griekenland</a:t>
            </a:r>
            <a:endParaRPr b="0" lang="fr-BE" sz="1000" spc="-1" strike="noStrike">
              <a:latin typeface="Arial"/>
            </a:endParaRPr>
          </a:p>
        </p:txBody>
      </p:sp>
      <p:sp>
        <p:nvSpPr>
          <p:cNvPr id="332" name="CustomShape 41"/>
          <p:cNvSpPr/>
          <p:nvPr/>
        </p:nvSpPr>
        <p:spPr>
          <a:xfrm>
            <a:off x="7060680" y="4671720"/>
            <a:ext cx="6429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Bulgarije</a:t>
            </a:r>
            <a:endParaRPr b="0" lang="fr-BE" sz="1000" spc="-1" strike="noStrike">
              <a:latin typeface="Arial"/>
            </a:endParaRPr>
          </a:p>
        </p:txBody>
      </p:sp>
      <p:sp>
        <p:nvSpPr>
          <p:cNvPr id="333" name="CustomShape 42"/>
          <p:cNvSpPr/>
          <p:nvPr/>
        </p:nvSpPr>
        <p:spPr>
          <a:xfrm>
            <a:off x="6962040" y="4247640"/>
            <a:ext cx="7113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Roemenië</a:t>
            </a:r>
            <a:endParaRPr b="0" lang="fr-BE" sz="1000" spc="-1" strike="noStrike">
              <a:latin typeface="Arial"/>
            </a:endParaRPr>
          </a:p>
        </p:txBody>
      </p:sp>
      <p:sp>
        <p:nvSpPr>
          <p:cNvPr id="334" name="CustomShape 43"/>
          <p:cNvSpPr/>
          <p:nvPr/>
        </p:nvSpPr>
        <p:spPr>
          <a:xfrm>
            <a:off x="6034320" y="4251240"/>
            <a:ext cx="62460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Slovenië</a:t>
            </a:r>
            <a:endParaRPr b="0" lang="fr-BE" sz="1000" spc="-1" strike="noStrike">
              <a:latin typeface="Arial"/>
            </a:endParaRPr>
          </a:p>
        </p:txBody>
      </p:sp>
      <p:sp>
        <p:nvSpPr>
          <p:cNvPr id="335" name="CustomShape 44"/>
          <p:cNvSpPr/>
          <p:nvPr/>
        </p:nvSpPr>
        <p:spPr>
          <a:xfrm>
            <a:off x="6422400" y="4102560"/>
            <a:ext cx="6886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Hongarije</a:t>
            </a:r>
            <a:endParaRPr b="0" lang="fr-BE" sz="1000" spc="-1" strike="noStrike">
              <a:latin typeface="Arial"/>
            </a:endParaRPr>
          </a:p>
        </p:txBody>
      </p:sp>
      <p:sp>
        <p:nvSpPr>
          <p:cNvPr id="336" name="CustomShape 45"/>
          <p:cNvSpPr/>
          <p:nvPr/>
        </p:nvSpPr>
        <p:spPr>
          <a:xfrm>
            <a:off x="6444000" y="3890520"/>
            <a:ext cx="6796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Slowakije</a:t>
            </a:r>
            <a:endParaRPr b="0" lang="fr-BE" sz="1000" spc="-1" strike="noStrike">
              <a:latin typeface="Arial"/>
            </a:endParaRPr>
          </a:p>
        </p:txBody>
      </p:sp>
      <p:sp>
        <p:nvSpPr>
          <p:cNvPr id="337" name="CustomShape 46"/>
          <p:cNvSpPr/>
          <p:nvPr/>
        </p:nvSpPr>
        <p:spPr>
          <a:xfrm>
            <a:off x="6517800" y="3409200"/>
            <a:ext cx="4784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Polen</a:t>
            </a:r>
            <a:endParaRPr b="0" lang="fr-BE" sz="1000" spc="-1" strike="noStrike">
              <a:latin typeface="Arial"/>
            </a:endParaRPr>
          </a:p>
        </p:txBody>
      </p:sp>
      <p:sp>
        <p:nvSpPr>
          <p:cNvPr id="338" name="CustomShape 47"/>
          <p:cNvSpPr/>
          <p:nvPr/>
        </p:nvSpPr>
        <p:spPr>
          <a:xfrm>
            <a:off x="6078960" y="3749400"/>
            <a:ext cx="5972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Tsjechië</a:t>
            </a:r>
            <a:endParaRPr b="0" lang="fr-BE" sz="1000" spc="-1" strike="noStrike">
              <a:latin typeface="Arial"/>
            </a:endParaRPr>
          </a:p>
        </p:txBody>
      </p:sp>
      <p:sp>
        <p:nvSpPr>
          <p:cNvPr id="339" name="CustomShape 48"/>
          <p:cNvSpPr/>
          <p:nvPr/>
        </p:nvSpPr>
        <p:spPr>
          <a:xfrm>
            <a:off x="6156000" y="2397240"/>
            <a:ext cx="5972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Zweden</a:t>
            </a:r>
            <a:endParaRPr b="0" lang="fr-BE" sz="1000" spc="-1" strike="noStrike">
              <a:latin typeface="Arial"/>
            </a:endParaRPr>
          </a:p>
        </p:txBody>
      </p:sp>
      <p:sp>
        <p:nvSpPr>
          <p:cNvPr id="340" name="CustomShape 49"/>
          <p:cNvSpPr/>
          <p:nvPr/>
        </p:nvSpPr>
        <p:spPr>
          <a:xfrm>
            <a:off x="6838920" y="2028960"/>
            <a:ext cx="5680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Finland</a:t>
            </a:r>
            <a:endParaRPr b="0" lang="fr-BE" sz="1000" spc="-1" strike="noStrike">
              <a:latin typeface="Arial"/>
            </a:endParaRPr>
          </a:p>
        </p:txBody>
      </p:sp>
      <p:sp>
        <p:nvSpPr>
          <p:cNvPr id="341" name="CustomShape 50"/>
          <p:cNvSpPr/>
          <p:nvPr/>
        </p:nvSpPr>
        <p:spPr>
          <a:xfrm>
            <a:off x="6883200" y="2520360"/>
            <a:ext cx="56520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Estland</a:t>
            </a:r>
            <a:endParaRPr b="0" lang="fr-BE" sz="1000" spc="-1" strike="noStrike">
              <a:latin typeface="Arial"/>
            </a:endParaRPr>
          </a:p>
        </p:txBody>
      </p:sp>
      <p:sp>
        <p:nvSpPr>
          <p:cNvPr id="342" name="CustomShape 51"/>
          <p:cNvSpPr/>
          <p:nvPr/>
        </p:nvSpPr>
        <p:spPr>
          <a:xfrm>
            <a:off x="6876360" y="2766600"/>
            <a:ext cx="5698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Letland</a:t>
            </a:r>
            <a:endParaRPr b="0" lang="fr-BE" sz="1000" spc="-1" strike="noStrike">
              <a:latin typeface="Arial"/>
            </a:endParaRPr>
          </a:p>
        </p:txBody>
      </p:sp>
      <p:sp>
        <p:nvSpPr>
          <p:cNvPr id="343" name="CustomShape 52"/>
          <p:cNvSpPr/>
          <p:nvPr/>
        </p:nvSpPr>
        <p:spPr>
          <a:xfrm>
            <a:off x="6752160" y="2975400"/>
            <a:ext cx="6703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Litouwen</a:t>
            </a:r>
            <a:endParaRPr b="0" lang="fr-BE" sz="1000" spc="-1" strike="noStrike">
              <a:latin typeface="Arial"/>
            </a:endParaRPr>
          </a:p>
        </p:txBody>
      </p:sp>
      <p:sp>
        <p:nvSpPr>
          <p:cNvPr id="344" name="CustomShape 53"/>
          <p:cNvSpPr/>
          <p:nvPr/>
        </p:nvSpPr>
        <p:spPr>
          <a:xfrm>
            <a:off x="6016680" y="5731560"/>
            <a:ext cx="4903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Malta</a:t>
            </a:r>
            <a:endParaRPr b="0" lang="fr-BE" sz="1000" spc="-1" strike="noStrike">
              <a:latin typeface="Arial"/>
            </a:endParaRPr>
          </a:p>
        </p:txBody>
      </p:sp>
      <p:sp>
        <p:nvSpPr>
          <p:cNvPr id="345" name="CustomShape 54"/>
          <p:cNvSpPr/>
          <p:nvPr/>
        </p:nvSpPr>
        <p:spPr>
          <a:xfrm>
            <a:off x="8016840" y="5731560"/>
            <a:ext cx="5407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Cyprus</a:t>
            </a:r>
            <a:endParaRPr b="0" lang="fr-BE" sz="1000" spc="-1" strike="noStrike">
              <a:latin typeface="Arial"/>
            </a:endParaRPr>
          </a:p>
        </p:txBody>
      </p:sp>
      <p:sp>
        <p:nvSpPr>
          <p:cNvPr id="346" name="CustomShape 55"/>
          <p:cNvSpPr/>
          <p:nvPr/>
        </p:nvSpPr>
        <p:spPr>
          <a:xfrm>
            <a:off x="5533560" y="2852640"/>
            <a:ext cx="8578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Denemarken</a:t>
            </a:r>
            <a:endParaRPr b="0" lang="fr-BE" sz="1000" spc="-1" strike="noStrike">
              <a:latin typeface="Arial"/>
            </a:endParaRPr>
          </a:p>
        </p:txBody>
      </p:sp>
      <p:sp>
        <p:nvSpPr>
          <p:cNvPr id="347" name="CustomShape 56"/>
          <p:cNvSpPr/>
          <p:nvPr/>
        </p:nvSpPr>
        <p:spPr>
          <a:xfrm>
            <a:off x="5796360" y="4074480"/>
            <a:ext cx="7268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000000"/>
                </a:solidFill>
                <a:latin typeface="Calibri"/>
              </a:rPr>
              <a:t>Oostenrijk</a:t>
            </a:r>
            <a:endParaRPr b="0" lang="fr-BE" sz="1000" spc="-1" strike="noStrike">
              <a:latin typeface="Arial"/>
            </a:endParaRPr>
          </a:p>
        </p:txBody>
      </p:sp>
    </p:spTree>
  </p:cSld>
  <p:transition spd="slow">
    <p:wheel spokes="1"/>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CustomShape 1"/>
          <p:cNvSpPr/>
          <p:nvPr/>
        </p:nvSpPr>
        <p:spPr>
          <a:xfrm rot="5400000">
            <a:off x="68760" y="120240"/>
            <a:ext cx="671760" cy="686880"/>
          </a:xfrm>
          <a:prstGeom prst="teardrop">
            <a:avLst>
              <a:gd name="adj" fmla="val 98486"/>
            </a:avLst>
          </a:prstGeom>
          <a:solidFill>
            <a:srgbClr val="00b0f0"/>
          </a:solidFill>
          <a:ln>
            <a:noFill/>
          </a:ln>
        </p:spPr>
        <p:style>
          <a:lnRef idx="2">
            <a:schemeClr val="accent1">
              <a:shade val="50000"/>
            </a:schemeClr>
          </a:lnRef>
          <a:fillRef idx="1">
            <a:schemeClr val="accent1"/>
          </a:fillRef>
          <a:effectRef idx="0">
            <a:schemeClr val="accent1"/>
          </a:effectRef>
          <a:fontRef idx="minor"/>
        </p:style>
      </p:sp>
      <p:sp>
        <p:nvSpPr>
          <p:cNvPr id="349" name="CustomShape 2"/>
          <p:cNvSpPr/>
          <p:nvPr/>
        </p:nvSpPr>
        <p:spPr>
          <a:xfrm rot="16200000">
            <a:off x="8117640" y="5816160"/>
            <a:ext cx="180216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b0f0"/>
                </a:solidFill>
                <a:latin typeface="Arial"/>
                <a:ea typeface="Arial"/>
              </a:rPr>
              <a:t>HET EUROPEES PROJECT</a:t>
            </a:r>
            <a:endParaRPr b="0" lang="fr-BE" sz="1000" spc="-1" strike="noStrike">
              <a:latin typeface="Arial"/>
            </a:endParaRPr>
          </a:p>
        </p:txBody>
      </p:sp>
      <p:sp>
        <p:nvSpPr>
          <p:cNvPr id="350" name="Line 3"/>
          <p:cNvSpPr/>
          <p:nvPr/>
        </p:nvSpPr>
        <p:spPr>
          <a:xfrm>
            <a:off x="8897760" y="5015520"/>
            <a:ext cx="245880" cy="0"/>
          </a:xfrm>
          <a:prstGeom prst="line">
            <a:avLst/>
          </a:prstGeom>
          <a:ln w="12700">
            <a:solidFill>
              <a:srgbClr val="00b0f0"/>
            </a:solidFill>
          </a:ln>
        </p:spPr>
        <p:style>
          <a:lnRef idx="1">
            <a:schemeClr val="accent1"/>
          </a:lnRef>
          <a:fillRef idx="0">
            <a:schemeClr val="accent1"/>
          </a:fillRef>
          <a:effectRef idx="0">
            <a:schemeClr val="accent1"/>
          </a:effectRef>
          <a:fontRef idx="minor"/>
        </p:style>
      </p:sp>
      <p:sp>
        <p:nvSpPr>
          <p:cNvPr id="351" name="CustomShape 4"/>
          <p:cNvSpPr/>
          <p:nvPr/>
        </p:nvSpPr>
        <p:spPr>
          <a:xfrm>
            <a:off x="800280" y="65880"/>
            <a:ext cx="6715800" cy="10652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00b0f0"/>
                </a:solidFill>
                <a:latin typeface="Calibri"/>
              </a:rPr>
              <a:t>BELANGRIJKSTE STAPPEN IN DE OPRICHTING VAN DE EUROPESE UNIE</a:t>
            </a:r>
            <a:endParaRPr b="0" lang="fr-BE" sz="3200" spc="-1" strike="noStrike">
              <a:latin typeface="Arial"/>
            </a:endParaRPr>
          </a:p>
        </p:txBody>
      </p:sp>
      <p:sp>
        <p:nvSpPr>
          <p:cNvPr id="352" name="CustomShape 5"/>
          <p:cNvSpPr/>
          <p:nvPr/>
        </p:nvSpPr>
        <p:spPr>
          <a:xfrm>
            <a:off x="981720" y="3211200"/>
            <a:ext cx="1208160" cy="408240"/>
          </a:xfrm>
          <a:prstGeom prst="chevron">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353" name="CustomShape 6"/>
          <p:cNvSpPr/>
          <p:nvPr/>
        </p:nvSpPr>
        <p:spPr>
          <a:xfrm>
            <a:off x="9000" y="3211200"/>
            <a:ext cx="1110240" cy="408240"/>
          </a:xfrm>
          <a:prstGeom prst="chevron">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354" name="CustomShape 7"/>
          <p:cNvSpPr/>
          <p:nvPr/>
        </p:nvSpPr>
        <p:spPr>
          <a:xfrm flipH="1" rot="16200000">
            <a:off x="1344600" y="3758400"/>
            <a:ext cx="983880" cy="705960"/>
          </a:xfrm>
          <a:prstGeom prst="bentConnector3">
            <a:avLst>
              <a:gd name="adj1" fmla="val 50000"/>
            </a:avLst>
          </a:prstGeom>
          <a:noFill/>
          <a:ln>
            <a:solidFill>
              <a:schemeClr val="bg1">
                <a:lumMod val="65000"/>
              </a:schemeClr>
            </a:solidFill>
          </a:ln>
        </p:spPr>
        <p:style>
          <a:lnRef idx="1">
            <a:schemeClr val="accent1"/>
          </a:lnRef>
          <a:fillRef idx="0">
            <a:schemeClr val="accent1"/>
          </a:fillRef>
          <a:effectRef idx="0">
            <a:schemeClr val="accent1"/>
          </a:effectRef>
          <a:fontRef idx="minor"/>
        </p:style>
      </p:sp>
      <p:sp>
        <p:nvSpPr>
          <p:cNvPr id="355" name="CustomShape 8"/>
          <p:cNvSpPr/>
          <p:nvPr/>
        </p:nvSpPr>
        <p:spPr>
          <a:xfrm>
            <a:off x="1473840" y="4250160"/>
            <a:ext cx="1063080" cy="395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000" spc="-1" strike="noStrike">
                <a:solidFill>
                  <a:srgbClr val="2e75b6"/>
                </a:solidFill>
                <a:latin typeface="Calibri"/>
              </a:rPr>
              <a:t>1951</a:t>
            </a:r>
            <a:endParaRPr b="0" lang="fr-BE" sz="2000" spc="-1" strike="noStrike">
              <a:latin typeface="Arial"/>
            </a:endParaRPr>
          </a:p>
        </p:txBody>
      </p:sp>
      <p:sp>
        <p:nvSpPr>
          <p:cNvPr id="356" name="Line 9"/>
          <p:cNvSpPr/>
          <p:nvPr/>
        </p:nvSpPr>
        <p:spPr>
          <a:xfrm>
            <a:off x="1558080" y="4603680"/>
            <a:ext cx="6318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p:style>
      </p:sp>
      <p:sp>
        <p:nvSpPr>
          <p:cNvPr id="357" name="CustomShape 10"/>
          <p:cNvSpPr/>
          <p:nvPr/>
        </p:nvSpPr>
        <p:spPr>
          <a:xfrm>
            <a:off x="849600" y="4612320"/>
            <a:ext cx="2315520" cy="118692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0" lang="nl-NL" sz="1800" spc="-1" strike="noStrike">
                <a:solidFill>
                  <a:srgbClr val="808080"/>
                </a:solidFill>
                <a:latin typeface="Calibri"/>
              </a:rPr>
              <a:t>Europese Gemeenschap</a:t>
            </a:r>
            <a:endParaRPr b="0" lang="fr-BE" sz="1800" spc="-1" strike="noStrike">
              <a:latin typeface="Arial"/>
            </a:endParaRPr>
          </a:p>
          <a:p>
            <a:pPr algn="ctr">
              <a:lnSpc>
                <a:spcPct val="100000"/>
              </a:lnSpc>
            </a:pPr>
            <a:r>
              <a:rPr b="0" lang="nl-NL" sz="1800" spc="-1" strike="noStrike">
                <a:solidFill>
                  <a:srgbClr val="808080"/>
                </a:solidFill>
                <a:latin typeface="Calibri"/>
              </a:rPr>
              <a:t> </a:t>
            </a:r>
            <a:r>
              <a:rPr b="0" lang="nl-NL" sz="1800" spc="-1" strike="noStrike">
                <a:solidFill>
                  <a:srgbClr val="808080"/>
                </a:solidFill>
                <a:latin typeface="Calibri"/>
              </a:rPr>
              <a:t>voor Kolen </a:t>
            </a:r>
            <a:endParaRPr b="0" lang="fr-BE" sz="1800" spc="-1" strike="noStrike">
              <a:latin typeface="Arial"/>
            </a:endParaRPr>
          </a:p>
          <a:p>
            <a:pPr algn="ctr">
              <a:lnSpc>
                <a:spcPct val="100000"/>
              </a:lnSpc>
            </a:pPr>
            <a:r>
              <a:rPr b="0" lang="nl-NL" sz="1800" spc="-1" strike="noStrike">
                <a:solidFill>
                  <a:srgbClr val="808080"/>
                </a:solidFill>
                <a:latin typeface="Calibri"/>
              </a:rPr>
              <a:t>en Staal</a:t>
            </a:r>
            <a:endParaRPr b="0" lang="fr-BE" sz="1800" spc="-1" strike="noStrike">
              <a:latin typeface="Arial"/>
            </a:endParaRPr>
          </a:p>
        </p:txBody>
      </p:sp>
      <p:sp>
        <p:nvSpPr>
          <p:cNvPr id="358" name="CustomShape 11"/>
          <p:cNvSpPr/>
          <p:nvPr/>
        </p:nvSpPr>
        <p:spPr>
          <a:xfrm flipV="1" rot="16200000">
            <a:off x="-212400" y="2197440"/>
            <a:ext cx="1339200" cy="686880"/>
          </a:xfrm>
          <a:prstGeom prst="bentConnector3">
            <a:avLst>
              <a:gd name="adj1" fmla="val 50000"/>
            </a:avLst>
          </a:prstGeom>
          <a:noFill/>
          <a:ln>
            <a:solidFill>
              <a:schemeClr val="bg1">
                <a:lumMod val="65000"/>
              </a:schemeClr>
            </a:solidFill>
          </a:ln>
        </p:spPr>
        <p:style>
          <a:lnRef idx="1">
            <a:schemeClr val="accent1"/>
          </a:lnRef>
          <a:fillRef idx="0">
            <a:schemeClr val="accent1"/>
          </a:fillRef>
          <a:effectRef idx="0">
            <a:schemeClr val="accent1"/>
          </a:effectRef>
          <a:fontRef idx="minor"/>
        </p:style>
      </p:sp>
      <p:sp>
        <p:nvSpPr>
          <p:cNvPr id="359" name="Line 12"/>
          <p:cNvSpPr/>
          <p:nvPr/>
        </p:nvSpPr>
        <p:spPr>
          <a:xfrm>
            <a:off x="112680" y="1871280"/>
            <a:ext cx="73944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p:style>
      </p:sp>
      <p:sp>
        <p:nvSpPr>
          <p:cNvPr id="360" name="CustomShape 13"/>
          <p:cNvSpPr/>
          <p:nvPr/>
        </p:nvSpPr>
        <p:spPr>
          <a:xfrm>
            <a:off x="237600" y="1529640"/>
            <a:ext cx="738720" cy="395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000" spc="-1" strike="noStrike">
                <a:solidFill>
                  <a:srgbClr val="2e75b6"/>
                </a:solidFill>
                <a:latin typeface="Calibri"/>
              </a:rPr>
              <a:t>1950</a:t>
            </a:r>
            <a:endParaRPr b="0" lang="fr-BE" sz="2000" spc="-1" strike="noStrike">
              <a:latin typeface="Arial"/>
            </a:endParaRPr>
          </a:p>
        </p:txBody>
      </p:sp>
      <p:sp>
        <p:nvSpPr>
          <p:cNvPr id="361" name="CustomShape 14"/>
          <p:cNvSpPr/>
          <p:nvPr/>
        </p:nvSpPr>
        <p:spPr>
          <a:xfrm>
            <a:off x="113040" y="1844280"/>
            <a:ext cx="1270080" cy="912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808080"/>
                </a:solidFill>
                <a:latin typeface="Calibri"/>
              </a:rPr>
              <a:t>De Schuman-verklaring</a:t>
            </a:r>
            <a:endParaRPr b="0" lang="fr-BE" sz="1800" spc="-1" strike="noStrike">
              <a:latin typeface="Arial"/>
            </a:endParaRPr>
          </a:p>
        </p:txBody>
      </p:sp>
      <p:sp>
        <p:nvSpPr>
          <p:cNvPr id="362" name="CustomShape 15"/>
          <p:cNvSpPr/>
          <p:nvPr/>
        </p:nvSpPr>
        <p:spPr>
          <a:xfrm>
            <a:off x="7421760" y="3607560"/>
            <a:ext cx="1571400" cy="1148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63" name="CustomShape 16"/>
          <p:cNvSpPr/>
          <p:nvPr/>
        </p:nvSpPr>
        <p:spPr>
          <a:xfrm>
            <a:off x="2044080" y="3216240"/>
            <a:ext cx="1208160" cy="408240"/>
          </a:xfrm>
          <a:prstGeom prst="chevron">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364" name="CustomShape 17"/>
          <p:cNvSpPr/>
          <p:nvPr/>
        </p:nvSpPr>
        <p:spPr>
          <a:xfrm>
            <a:off x="4190760" y="3207600"/>
            <a:ext cx="1208160" cy="408240"/>
          </a:xfrm>
          <a:prstGeom prst="chevron">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65" name="CustomShape 18"/>
          <p:cNvSpPr/>
          <p:nvPr/>
        </p:nvSpPr>
        <p:spPr>
          <a:xfrm>
            <a:off x="3114720" y="3211200"/>
            <a:ext cx="1208160" cy="408240"/>
          </a:xfrm>
          <a:prstGeom prst="chevron">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66" name="CustomShape 19"/>
          <p:cNvSpPr/>
          <p:nvPr/>
        </p:nvSpPr>
        <p:spPr>
          <a:xfrm>
            <a:off x="5280120" y="3203640"/>
            <a:ext cx="1208160" cy="408240"/>
          </a:xfrm>
          <a:prstGeom prst="chevron">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367" name="CustomShape 20"/>
          <p:cNvSpPr/>
          <p:nvPr/>
        </p:nvSpPr>
        <p:spPr>
          <a:xfrm>
            <a:off x="6350760" y="3196080"/>
            <a:ext cx="1208160" cy="408240"/>
          </a:xfrm>
          <a:prstGeom prst="chevron">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368" name="CustomShape 21"/>
          <p:cNvSpPr/>
          <p:nvPr/>
        </p:nvSpPr>
        <p:spPr>
          <a:xfrm>
            <a:off x="8470440" y="3191040"/>
            <a:ext cx="673200" cy="413280"/>
          </a:xfrm>
          <a:prstGeom prst="chevron">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369" name="CustomShape 22"/>
          <p:cNvSpPr/>
          <p:nvPr/>
        </p:nvSpPr>
        <p:spPr>
          <a:xfrm>
            <a:off x="7455240" y="3196080"/>
            <a:ext cx="1152000" cy="408240"/>
          </a:xfrm>
          <a:prstGeom prst="chevron">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370" name="CustomShape 23"/>
          <p:cNvSpPr/>
          <p:nvPr/>
        </p:nvSpPr>
        <p:spPr>
          <a:xfrm flipV="1" rot="16200000">
            <a:off x="1478520" y="2194200"/>
            <a:ext cx="1339200" cy="686880"/>
          </a:xfrm>
          <a:prstGeom prst="bentConnector3">
            <a:avLst>
              <a:gd name="adj1" fmla="val 50000"/>
            </a:avLst>
          </a:prstGeom>
          <a:noFill/>
          <a:ln>
            <a:solidFill>
              <a:schemeClr val="bg1">
                <a:lumMod val="65000"/>
              </a:schemeClr>
            </a:solidFill>
          </a:ln>
        </p:spPr>
        <p:style>
          <a:lnRef idx="1">
            <a:schemeClr val="accent1"/>
          </a:lnRef>
          <a:fillRef idx="0">
            <a:schemeClr val="accent1"/>
          </a:fillRef>
          <a:effectRef idx="0">
            <a:schemeClr val="accent1"/>
          </a:effectRef>
          <a:fontRef idx="minor"/>
        </p:style>
      </p:sp>
      <p:sp>
        <p:nvSpPr>
          <p:cNvPr id="371" name="Line 24"/>
          <p:cNvSpPr/>
          <p:nvPr/>
        </p:nvSpPr>
        <p:spPr>
          <a:xfrm>
            <a:off x="1804320" y="1863360"/>
            <a:ext cx="137196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p:style>
      </p:sp>
      <p:sp>
        <p:nvSpPr>
          <p:cNvPr id="372" name="CustomShape 25"/>
          <p:cNvSpPr/>
          <p:nvPr/>
        </p:nvSpPr>
        <p:spPr>
          <a:xfrm>
            <a:off x="1753560" y="1848960"/>
            <a:ext cx="1721160" cy="638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767171"/>
                </a:solidFill>
                <a:latin typeface="Calibri"/>
              </a:rPr>
              <a:t>Het Verdrag van Rome</a:t>
            </a:r>
            <a:endParaRPr b="0" lang="fr-BE" sz="1800" spc="-1" strike="noStrike">
              <a:latin typeface="Arial"/>
            </a:endParaRPr>
          </a:p>
        </p:txBody>
      </p:sp>
      <p:sp>
        <p:nvSpPr>
          <p:cNvPr id="373" name="CustomShape 26"/>
          <p:cNvSpPr/>
          <p:nvPr/>
        </p:nvSpPr>
        <p:spPr>
          <a:xfrm>
            <a:off x="1711080" y="1521000"/>
            <a:ext cx="1029600" cy="395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000" spc="-1" strike="noStrike">
                <a:solidFill>
                  <a:srgbClr val="2e75b6"/>
                </a:solidFill>
                <a:latin typeface="Calibri"/>
              </a:rPr>
              <a:t>1957</a:t>
            </a:r>
            <a:endParaRPr b="0" lang="fr-BE" sz="2000" spc="-1" strike="noStrike">
              <a:latin typeface="Arial"/>
            </a:endParaRPr>
          </a:p>
        </p:txBody>
      </p:sp>
      <p:sp>
        <p:nvSpPr>
          <p:cNvPr id="374" name="CustomShape 27"/>
          <p:cNvSpPr/>
          <p:nvPr/>
        </p:nvSpPr>
        <p:spPr>
          <a:xfrm flipH="1" rot="16200000">
            <a:off x="3194640" y="3763440"/>
            <a:ext cx="983880" cy="705960"/>
          </a:xfrm>
          <a:prstGeom prst="bentConnector3">
            <a:avLst>
              <a:gd name="adj1" fmla="val 50000"/>
            </a:avLst>
          </a:prstGeom>
          <a:noFill/>
          <a:ln>
            <a:solidFill>
              <a:schemeClr val="bg1">
                <a:lumMod val="65000"/>
              </a:schemeClr>
            </a:solidFill>
          </a:ln>
        </p:spPr>
        <p:style>
          <a:lnRef idx="1">
            <a:schemeClr val="accent1"/>
          </a:lnRef>
          <a:fillRef idx="0">
            <a:schemeClr val="accent1"/>
          </a:fillRef>
          <a:effectRef idx="0">
            <a:schemeClr val="accent1"/>
          </a:effectRef>
          <a:fontRef idx="minor"/>
        </p:style>
      </p:sp>
      <p:sp>
        <p:nvSpPr>
          <p:cNvPr id="375" name="CustomShape 28"/>
          <p:cNvSpPr/>
          <p:nvPr/>
        </p:nvSpPr>
        <p:spPr>
          <a:xfrm flipV="1" rot="16200000">
            <a:off x="3584160" y="2283480"/>
            <a:ext cx="1205640" cy="631440"/>
          </a:xfrm>
          <a:prstGeom prst="bentConnector3">
            <a:avLst>
              <a:gd name="adj1" fmla="val 50000"/>
            </a:avLst>
          </a:prstGeom>
          <a:noFill/>
          <a:ln>
            <a:solidFill>
              <a:schemeClr val="bg1">
                <a:lumMod val="65000"/>
              </a:schemeClr>
            </a:solidFill>
          </a:ln>
        </p:spPr>
        <p:style>
          <a:lnRef idx="1">
            <a:schemeClr val="accent1"/>
          </a:lnRef>
          <a:fillRef idx="0">
            <a:schemeClr val="accent1"/>
          </a:fillRef>
          <a:effectRef idx="0">
            <a:schemeClr val="accent1"/>
          </a:effectRef>
          <a:fontRef idx="minor"/>
        </p:style>
      </p:sp>
      <p:sp>
        <p:nvSpPr>
          <p:cNvPr id="376" name="CustomShape 29"/>
          <p:cNvSpPr/>
          <p:nvPr/>
        </p:nvSpPr>
        <p:spPr>
          <a:xfrm flipH="1" rot="16200000">
            <a:off x="4681080" y="3627360"/>
            <a:ext cx="943920" cy="921240"/>
          </a:xfrm>
          <a:prstGeom prst="bentConnector3">
            <a:avLst>
              <a:gd name="adj1" fmla="val 50000"/>
            </a:avLst>
          </a:prstGeom>
          <a:noFill/>
          <a:ln>
            <a:solidFill>
              <a:schemeClr val="bg1">
                <a:lumMod val="65000"/>
              </a:schemeClr>
            </a:solidFill>
          </a:ln>
        </p:spPr>
        <p:style>
          <a:lnRef idx="1">
            <a:schemeClr val="accent1"/>
          </a:lnRef>
          <a:fillRef idx="0">
            <a:schemeClr val="accent1"/>
          </a:fillRef>
          <a:effectRef idx="0">
            <a:schemeClr val="accent1"/>
          </a:effectRef>
          <a:fontRef idx="minor"/>
        </p:style>
      </p:sp>
      <p:sp>
        <p:nvSpPr>
          <p:cNvPr id="377" name="CustomShape 30"/>
          <p:cNvSpPr/>
          <p:nvPr/>
        </p:nvSpPr>
        <p:spPr>
          <a:xfrm flipV="1" rot="16200000">
            <a:off x="5195520" y="2577240"/>
            <a:ext cx="739440" cy="520200"/>
          </a:xfrm>
          <a:prstGeom prst="bentConnector3">
            <a:avLst>
              <a:gd name="adj1" fmla="val 50000"/>
            </a:avLst>
          </a:prstGeom>
          <a:noFill/>
          <a:ln>
            <a:solidFill>
              <a:schemeClr val="bg1">
                <a:lumMod val="65000"/>
              </a:schemeClr>
            </a:solidFill>
          </a:ln>
        </p:spPr>
        <p:style>
          <a:lnRef idx="1">
            <a:schemeClr val="accent1"/>
          </a:lnRef>
          <a:fillRef idx="0">
            <a:schemeClr val="accent1"/>
          </a:fillRef>
          <a:effectRef idx="0">
            <a:schemeClr val="accent1"/>
          </a:effectRef>
          <a:fontRef idx="minor"/>
        </p:style>
      </p:sp>
      <p:sp>
        <p:nvSpPr>
          <p:cNvPr id="378" name="CustomShape 31"/>
          <p:cNvSpPr/>
          <p:nvPr/>
        </p:nvSpPr>
        <p:spPr>
          <a:xfrm flipH="1" rot="16200000">
            <a:off x="6654600" y="3694320"/>
            <a:ext cx="662040" cy="503280"/>
          </a:xfrm>
          <a:prstGeom prst="bentConnector3">
            <a:avLst>
              <a:gd name="adj1" fmla="val 50000"/>
            </a:avLst>
          </a:prstGeom>
          <a:noFill/>
          <a:ln>
            <a:solidFill>
              <a:schemeClr val="bg1">
                <a:lumMod val="65000"/>
              </a:schemeClr>
            </a:solidFill>
          </a:ln>
        </p:spPr>
        <p:style>
          <a:lnRef idx="1">
            <a:schemeClr val="accent1"/>
          </a:lnRef>
          <a:fillRef idx="0">
            <a:schemeClr val="accent1"/>
          </a:fillRef>
          <a:effectRef idx="0">
            <a:schemeClr val="accent1"/>
          </a:effectRef>
          <a:fontRef idx="minor"/>
        </p:style>
      </p:sp>
      <p:sp>
        <p:nvSpPr>
          <p:cNvPr id="379" name="CustomShape 32"/>
          <p:cNvSpPr/>
          <p:nvPr/>
        </p:nvSpPr>
        <p:spPr>
          <a:xfrm flipH="1" rot="16200000">
            <a:off x="8524440" y="3644280"/>
            <a:ext cx="555480" cy="475920"/>
          </a:xfrm>
          <a:prstGeom prst="bentConnector3">
            <a:avLst>
              <a:gd name="adj1" fmla="val 50000"/>
            </a:avLst>
          </a:prstGeom>
          <a:noFill/>
          <a:ln>
            <a:solidFill>
              <a:schemeClr val="bg1">
                <a:lumMod val="65000"/>
              </a:schemeClr>
            </a:solidFill>
          </a:ln>
        </p:spPr>
        <p:style>
          <a:lnRef idx="1">
            <a:schemeClr val="accent1"/>
          </a:lnRef>
          <a:fillRef idx="0">
            <a:schemeClr val="accent1"/>
          </a:fillRef>
          <a:effectRef idx="0">
            <a:schemeClr val="accent1"/>
          </a:effectRef>
          <a:fontRef idx="minor"/>
        </p:style>
      </p:sp>
      <p:sp>
        <p:nvSpPr>
          <p:cNvPr id="380" name="CustomShape 33"/>
          <p:cNvSpPr/>
          <p:nvPr/>
        </p:nvSpPr>
        <p:spPr>
          <a:xfrm flipV="1" rot="16200000">
            <a:off x="6827400" y="1804320"/>
            <a:ext cx="1664280" cy="1095840"/>
          </a:xfrm>
          <a:prstGeom prst="bentConnector3">
            <a:avLst>
              <a:gd name="adj1" fmla="val 50000"/>
            </a:avLst>
          </a:prstGeom>
          <a:noFill/>
          <a:ln>
            <a:solidFill>
              <a:schemeClr val="bg1">
                <a:lumMod val="65000"/>
              </a:schemeClr>
            </a:solidFill>
          </a:ln>
        </p:spPr>
        <p:style>
          <a:lnRef idx="1">
            <a:schemeClr val="accent1"/>
          </a:lnRef>
          <a:fillRef idx="0">
            <a:schemeClr val="accent1"/>
          </a:fillRef>
          <a:effectRef idx="0">
            <a:schemeClr val="accent1"/>
          </a:effectRef>
          <a:fontRef idx="minor"/>
        </p:style>
      </p:sp>
      <p:sp>
        <p:nvSpPr>
          <p:cNvPr id="381" name="Line 34"/>
          <p:cNvSpPr/>
          <p:nvPr/>
        </p:nvSpPr>
        <p:spPr>
          <a:xfrm>
            <a:off x="3036240" y="4603680"/>
            <a:ext cx="101052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p:style>
      </p:sp>
      <p:sp>
        <p:nvSpPr>
          <p:cNvPr id="382" name="CustomShape 35"/>
          <p:cNvSpPr/>
          <p:nvPr/>
        </p:nvSpPr>
        <p:spPr>
          <a:xfrm>
            <a:off x="2968920" y="4277520"/>
            <a:ext cx="925560" cy="395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000" spc="-1" strike="noStrike">
                <a:solidFill>
                  <a:srgbClr val="2e75b6"/>
                </a:solidFill>
                <a:latin typeface="Calibri"/>
              </a:rPr>
              <a:t>1987</a:t>
            </a:r>
            <a:endParaRPr b="0" lang="fr-BE" sz="2000" spc="-1" strike="noStrike">
              <a:latin typeface="Arial"/>
            </a:endParaRPr>
          </a:p>
        </p:txBody>
      </p:sp>
      <p:sp>
        <p:nvSpPr>
          <p:cNvPr id="383" name="CustomShape 36"/>
          <p:cNvSpPr/>
          <p:nvPr/>
        </p:nvSpPr>
        <p:spPr>
          <a:xfrm>
            <a:off x="2976840" y="4588200"/>
            <a:ext cx="154764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767171"/>
                </a:solidFill>
                <a:latin typeface="Calibri"/>
              </a:rPr>
              <a:t>ERASMUS</a:t>
            </a:r>
            <a:endParaRPr b="0" lang="fr-BE" sz="1800" spc="-1" strike="noStrike">
              <a:latin typeface="Arial"/>
            </a:endParaRPr>
          </a:p>
        </p:txBody>
      </p:sp>
      <p:sp>
        <p:nvSpPr>
          <p:cNvPr id="384" name="Line 37"/>
          <p:cNvSpPr/>
          <p:nvPr/>
        </p:nvSpPr>
        <p:spPr>
          <a:xfrm>
            <a:off x="3871080" y="1996200"/>
            <a:ext cx="111132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p:style>
      </p:sp>
      <p:sp>
        <p:nvSpPr>
          <p:cNvPr id="385" name="CustomShape 38"/>
          <p:cNvSpPr/>
          <p:nvPr/>
        </p:nvSpPr>
        <p:spPr>
          <a:xfrm>
            <a:off x="3881880" y="1658880"/>
            <a:ext cx="890640" cy="669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000" spc="-1" strike="noStrike">
                <a:solidFill>
                  <a:srgbClr val="2e75b6"/>
                </a:solidFill>
                <a:latin typeface="Calibri"/>
              </a:rPr>
              <a:t>1992</a:t>
            </a:r>
            <a:endParaRPr b="0" lang="fr-BE" sz="2000" spc="-1" strike="noStrike">
              <a:latin typeface="Arial"/>
            </a:endParaRPr>
          </a:p>
          <a:p>
            <a:pPr>
              <a:lnSpc>
                <a:spcPct val="100000"/>
              </a:lnSpc>
            </a:pPr>
            <a:endParaRPr b="0" lang="fr-BE" sz="2000" spc="-1" strike="noStrike">
              <a:latin typeface="Arial"/>
            </a:endParaRPr>
          </a:p>
        </p:txBody>
      </p:sp>
      <p:sp>
        <p:nvSpPr>
          <p:cNvPr id="386" name="CustomShape 39"/>
          <p:cNvSpPr/>
          <p:nvPr/>
        </p:nvSpPr>
        <p:spPr>
          <a:xfrm>
            <a:off x="3845160" y="1962000"/>
            <a:ext cx="1384920" cy="912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767171"/>
                </a:solidFill>
                <a:latin typeface="Calibri"/>
              </a:rPr>
              <a:t>Het Verdrag van Maastricht</a:t>
            </a:r>
            <a:endParaRPr b="0" lang="fr-BE" sz="1800" spc="-1" strike="noStrike">
              <a:latin typeface="Arial"/>
            </a:endParaRPr>
          </a:p>
        </p:txBody>
      </p:sp>
      <p:sp>
        <p:nvSpPr>
          <p:cNvPr id="387" name="Line 40"/>
          <p:cNvSpPr/>
          <p:nvPr/>
        </p:nvSpPr>
        <p:spPr>
          <a:xfrm>
            <a:off x="5313960" y="2462760"/>
            <a:ext cx="71424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p:style>
      </p:sp>
      <p:sp>
        <p:nvSpPr>
          <p:cNvPr id="388" name="CustomShape 41"/>
          <p:cNvSpPr/>
          <p:nvPr/>
        </p:nvSpPr>
        <p:spPr>
          <a:xfrm>
            <a:off x="5313960" y="2137680"/>
            <a:ext cx="766800" cy="395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000" spc="-1" strike="noStrike">
                <a:solidFill>
                  <a:srgbClr val="2e75b6"/>
                </a:solidFill>
                <a:latin typeface="Calibri"/>
              </a:rPr>
              <a:t>1995</a:t>
            </a:r>
            <a:endParaRPr b="0" lang="fr-BE" sz="2000" spc="-1" strike="noStrike">
              <a:latin typeface="Arial"/>
            </a:endParaRPr>
          </a:p>
        </p:txBody>
      </p:sp>
      <p:sp>
        <p:nvSpPr>
          <p:cNvPr id="389" name="CustomShape 42"/>
          <p:cNvSpPr/>
          <p:nvPr/>
        </p:nvSpPr>
        <p:spPr>
          <a:xfrm>
            <a:off x="5313960" y="2431080"/>
            <a:ext cx="147744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767171"/>
                </a:solidFill>
                <a:latin typeface="Calibri"/>
              </a:rPr>
              <a:t>Schengen</a:t>
            </a:r>
            <a:endParaRPr b="0" lang="fr-BE" sz="1800" spc="-1" strike="noStrike">
              <a:latin typeface="Arial"/>
            </a:endParaRPr>
          </a:p>
        </p:txBody>
      </p:sp>
      <p:sp>
        <p:nvSpPr>
          <p:cNvPr id="390" name="Line 43"/>
          <p:cNvSpPr/>
          <p:nvPr/>
        </p:nvSpPr>
        <p:spPr>
          <a:xfrm flipV="1">
            <a:off x="7111440" y="1520640"/>
            <a:ext cx="804960" cy="864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p:style>
      </p:sp>
      <p:sp>
        <p:nvSpPr>
          <p:cNvPr id="391" name="CustomShape 44"/>
          <p:cNvSpPr/>
          <p:nvPr/>
        </p:nvSpPr>
        <p:spPr>
          <a:xfrm>
            <a:off x="7111800" y="1204560"/>
            <a:ext cx="1051560" cy="395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000" spc="-1" strike="noStrike">
                <a:solidFill>
                  <a:srgbClr val="2e75b6"/>
                </a:solidFill>
                <a:latin typeface="Calibri"/>
              </a:rPr>
              <a:t>2004</a:t>
            </a:r>
            <a:endParaRPr b="0" lang="fr-BE" sz="2000" spc="-1" strike="noStrike">
              <a:latin typeface="Arial"/>
            </a:endParaRPr>
          </a:p>
        </p:txBody>
      </p:sp>
      <p:sp>
        <p:nvSpPr>
          <p:cNvPr id="392" name="CustomShape 45"/>
          <p:cNvSpPr/>
          <p:nvPr/>
        </p:nvSpPr>
        <p:spPr>
          <a:xfrm>
            <a:off x="7111800" y="1525680"/>
            <a:ext cx="1591920" cy="912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767171"/>
                </a:solidFill>
                <a:latin typeface="Calibri"/>
              </a:rPr>
              <a:t>Uitbreiding naar het oosten</a:t>
            </a:r>
            <a:endParaRPr b="0" lang="fr-BE" sz="1800" spc="-1" strike="noStrike">
              <a:latin typeface="Arial"/>
            </a:endParaRPr>
          </a:p>
        </p:txBody>
      </p:sp>
      <p:sp>
        <p:nvSpPr>
          <p:cNvPr id="393" name="Line 46"/>
          <p:cNvSpPr/>
          <p:nvPr/>
        </p:nvSpPr>
        <p:spPr>
          <a:xfrm>
            <a:off x="4684320" y="4560480"/>
            <a:ext cx="9324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p:style>
      </p:sp>
      <p:sp>
        <p:nvSpPr>
          <p:cNvPr id="394" name="CustomShape 47"/>
          <p:cNvSpPr/>
          <p:nvPr/>
        </p:nvSpPr>
        <p:spPr>
          <a:xfrm>
            <a:off x="4654800" y="4245840"/>
            <a:ext cx="846360" cy="395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000" spc="-1" strike="noStrike">
                <a:solidFill>
                  <a:srgbClr val="2e75b6"/>
                </a:solidFill>
                <a:latin typeface="Calibri"/>
              </a:rPr>
              <a:t>1993</a:t>
            </a:r>
            <a:endParaRPr b="0" lang="fr-BE" sz="2000" spc="-1" strike="noStrike">
              <a:latin typeface="Arial"/>
            </a:endParaRPr>
          </a:p>
        </p:txBody>
      </p:sp>
      <p:sp>
        <p:nvSpPr>
          <p:cNvPr id="395" name="CustomShape 48"/>
          <p:cNvSpPr/>
          <p:nvPr/>
        </p:nvSpPr>
        <p:spPr>
          <a:xfrm>
            <a:off x="4654800" y="4560480"/>
            <a:ext cx="1520280" cy="638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767171"/>
                </a:solidFill>
                <a:latin typeface="Calibri"/>
              </a:rPr>
              <a:t>Eengemaakte markt</a:t>
            </a:r>
            <a:endParaRPr b="0" lang="fr-BE" sz="1800" spc="-1" strike="noStrike">
              <a:latin typeface="Arial"/>
            </a:endParaRPr>
          </a:p>
        </p:txBody>
      </p:sp>
      <p:sp>
        <p:nvSpPr>
          <p:cNvPr id="396" name="Line 49"/>
          <p:cNvSpPr/>
          <p:nvPr/>
        </p:nvSpPr>
        <p:spPr>
          <a:xfrm>
            <a:off x="6488640" y="4277520"/>
            <a:ext cx="73512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p:style>
      </p:sp>
      <p:sp>
        <p:nvSpPr>
          <p:cNvPr id="397" name="CustomShape 50"/>
          <p:cNvSpPr/>
          <p:nvPr/>
        </p:nvSpPr>
        <p:spPr>
          <a:xfrm>
            <a:off x="6418080" y="3946320"/>
            <a:ext cx="866880" cy="395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000" spc="-1" strike="noStrike">
                <a:solidFill>
                  <a:srgbClr val="2e75b6"/>
                </a:solidFill>
                <a:latin typeface="Calibri"/>
              </a:rPr>
              <a:t>2002</a:t>
            </a:r>
            <a:endParaRPr b="0" lang="fr-BE" sz="2000" spc="-1" strike="noStrike">
              <a:latin typeface="Arial"/>
            </a:endParaRPr>
          </a:p>
        </p:txBody>
      </p:sp>
      <p:sp>
        <p:nvSpPr>
          <p:cNvPr id="398" name="CustomShape 51"/>
          <p:cNvSpPr/>
          <p:nvPr/>
        </p:nvSpPr>
        <p:spPr>
          <a:xfrm>
            <a:off x="6424200" y="4255560"/>
            <a:ext cx="74844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767171"/>
                </a:solidFill>
                <a:latin typeface="Calibri"/>
              </a:rPr>
              <a:t>Euro</a:t>
            </a:r>
            <a:endParaRPr b="0" lang="fr-BE" sz="1800" spc="-1" strike="noStrike">
              <a:latin typeface="Arial"/>
            </a:endParaRPr>
          </a:p>
        </p:txBody>
      </p:sp>
      <p:sp>
        <p:nvSpPr>
          <p:cNvPr id="399" name="Line 52"/>
          <p:cNvSpPr/>
          <p:nvPr/>
        </p:nvSpPr>
        <p:spPr>
          <a:xfrm>
            <a:off x="8410680" y="4168080"/>
            <a:ext cx="62964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p:style>
      </p:sp>
      <p:sp>
        <p:nvSpPr>
          <p:cNvPr id="400" name="CustomShape 53"/>
          <p:cNvSpPr/>
          <p:nvPr/>
        </p:nvSpPr>
        <p:spPr>
          <a:xfrm>
            <a:off x="8406000" y="3839400"/>
            <a:ext cx="991080" cy="395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000" spc="-1" strike="noStrike">
                <a:solidFill>
                  <a:srgbClr val="2e75b6"/>
                </a:solidFill>
                <a:latin typeface="Calibri"/>
              </a:rPr>
              <a:t>2012</a:t>
            </a:r>
            <a:endParaRPr b="0" lang="fr-BE" sz="2000" spc="-1" strike="noStrike">
              <a:latin typeface="Arial"/>
            </a:endParaRPr>
          </a:p>
        </p:txBody>
      </p:sp>
      <p:sp>
        <p:nvSpPr>
          <p:cNvPr id="401" name="CustomShape 54"/>
          <p:cNvSpPr/>
          <p:nvPr/>
        </p:nvSpPr>
        <p:spPr>
          <a:xfrm>
            <a:off x="7772040" y="4116960"/>
            <a:ext cx="1423440" cy="912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767171"/>
                </a:solidFill>
                <a:latin typeface="Calibri"/>
              </a:rPr>
              <a:t>Nobelprijs voor de Vrede</a:t>
            </a:r>
            <a:endParaRPr b="0" lang="fr-BE" sz="1800" spc="-1" strike="noStrike">
              <a:latin typeface="Arial"/>
            </a:endParaRPr>
          </a:p>
        </p:txBody>
      </p:sp>
    </p:spTree>
  </p:cSld>
  <p:transition spd="slow">
    <p:wheel spokes="1"/>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2" name="Image 8" descr=""/>
          <p:cNvPicPr/>
          <p:nvPr/>
        </p:nvPicPr>
        <p:blipFill>
          <a:blip r:embed="rId1"/>
          <a:stretch/>
        </p:blipFill>
        <p:spPr>
          <a:xfrm>
            <a:off x="-1080" y="14760"/>
            <a:ext cx="9143640" cy="6857640"/>
          </a:xfrm>
          <a:prstGeom prst="rect">
            <a:avLst/>
          </a:prstGeom>
          <a:ln w="0">
            <a:noFill/>
          </a:ln>
        </p:spPr>
      </p:pic>
      <p:sp>
        <p:nvSpPr>
          <p:cNvPr id="403" name="CustomShape 1"/>
          <p:cNvSpPr/>
          <p:nvPr/>
        </p:nvSpPr>
        <p:spPr>
          <a:xfrm>
            <a:off x="790200" y="113400"/>
            <a:ext cx="353700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00b0f0"/>
                </a:solidFill>
                <a:latin typeface="Calibri"/>
              </a:rPr>
              <a:t>Schengengebied</a:t>
            </a:r>
            <a:endParaRPr b="0" lang="fr-BE" sz="3200" spc="-1" strike="noStrike">
              <a:latin typeface="Arial"/>
            </a:endParaRPr>
          </a:p>
        </p:txBody>
      </p:sp>
      <p:sp>
        <p:nvSpPr>
          <p:cNvPr id="404" name="CustomShape 2"/>
          <p:cNvSpPr/>
          <p:nvPr/>
        </p:nvSpPr>
        <p:spPr>
          <a:xfrm rot="5400000">
            <a:off x="105120" y="116280"/>
            <a:ext cx="579240" cy="582840"/>
          </a:xfrm>
          <a:prstGeom prst="teardrop">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p:style>
      </p:sp>
      <p:sp>
        <p:nvSpPr>
          <p:cNvPr id="405" name="CustomShape 3"/>
          <p:cNvSpPr/>
          <p:nvPr/>
        </p:nvSpPr>
        <p:spPr>
          <a:xfrm>
            <a:off x="6881400" y="1037520"/>
            <a:ext cx="2262240" cy="2221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p:style>
      </p:sp>
      <p:sp>
        <p:nvSpPr>
          <p:cNvPr id="406" name="CustomShape 4"/>
          <p:cNvSpPr/>
          <p:nvPr/>
        </p:nvSpPr>
        <p:spPr>
          <a:xfrm>
            <a:off x="6881400" y="1271160"/>
            <a:ext cx="2261160" cy="1187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Wist u dat u vrij kunt reizen tussen 26 landen zonder uw paspoort te tonen?</a:t>
            </a:r>
            <a:endParaRPr b="0" lang="fr-BE" sz="1800" spc="-1" strike="noStrike">
              <a:latin typeface="Arial"/>
            </a:endParaRPr>
          </a:p>
        </p:txBody>
      </p:sp>
      <p:sp>
        <p:nvSpPr>
          <p:cNvPr id="407" name="CustomShape 5"/>
          <p:cNvSpPr/>
          <p:nvPr/>
        </p:nvSpPr>
        <p:spPr>
          <a:xfrm rot="16200000">
            <a:off x="8138880" y="5816160"/>
            <a:ext cx="180216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b0f0"/>
                </a:solidFill>
                <a:latin typeface="Arial"/>
                <a:ea typeface="Arial"/>
              </a:rPr>
              <a:t>HET EUROPEES PROJECT</a:t>
            </a:r>
            <a:endParaRPr b="0" lang="fr-BE" sz="1000" spc="-1" strike="noStrike">
              <a:latin typeface="Arial"/>
            </a:endParaRPr>
          </a:p>
        </p:txBody>
      </p:sp>
      <p:sp>
        <p:nvSpPr>
          <p:cNvPr id="408" name="Line 6"/>
          <p:cNvSpPr/>
          <p:nvPr/>
        </p:nvSpPr>
        <p:spPr>
          <a:xfrm>
            <a:off x="8899560" y="5041080"/>
            <a:ext cx="246240" cy="0"/>
          </a:xfrm>
          <a:prstGeom prst="line">
            <a:avLst/>
          </a:prstGeom>
          <a:ln w="12700">
            <a:solidFill>
              <a:srgbClr val="00b0f0"/>
            </a:solidFill>
          </a:ln>
        </p:spPr>
        <p:style>
          <a:lnRef idx="1">
            <a:schemeClr val="accent1"/>
          </a:lnRef>
          <a:fillRef idx="0">
            <a:schemeClr val="accent1"/>
          </a:fillRef>
          <a:effectRef idx="0">
            <a:schemeClr val="accent1"/>
          </a:effectRef>
          <a:fontRef idx="minor"/>
        </p:style>
      </p:sp>
      <p:sp>
        <p:nvSpPr>
          <p:cNvPr id="409" name="CustomShape 7"/>
          <p:cNvSpPr/>
          <p:nvPr/>
        </p:nvSpPr>
        <p:spPr>
          <a:xfrm>
            <a:off x="1337400" y="3187440"/>
            <a:ext cx="634680" cy="242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000" spc="-1" strike="noStrike">
                <a:solidFill>
                  <a:srgbClr val="000000"/>
                </a:solidFill>
                <a:latin typeface="Calibri"/>
              </a:rPr>
              <a:t>Ierland</a:t>
            </a:r>
            <a:endParaRPr b="0" lang="fr-BE" sz="1000" spc="-1" strike="noStrike">
              <a:latin typeface="Arial"/>
            </a:endParaRPr>
          </a:p>
        </p:txBody>
      </p:sp>
      <p:sp>
        <p:nvSpPr>
          <p:cNvPr id="410" name="CustomShape 8"/>
          <p:cNvSpPr/>
          <p:nvPr/>
        </p:nvSpPr>
        <p:spPr>
          <a:xfrm>
            <a:off x="2861640" y="3768840"/>
            <a:ext cx="6825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Duitsland</a:t>
            </a:r>
            <a:endParaRPr b="0" lang="fr-BE" sz="1000" spc="-1" strike="noStrike">
              <a:latin typeface="Arial"/>
            </a:endParaRPr>
          </a:p>
        </p:txBody>
      </p:sp>
      <p:sp>
        <p:nvSpPr>
          <p:cNvPr id="411" name="CustomShape 9"/>
          <p:cNvSpPr/>
          <p:nvPr/>
        </p:nvSpPr>
        <p:spPr>
          <a:xfrm>
            <a:off x="2130480" y="4202280"/>
            <a:ext cx="6415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Frankrijk</a:t>
            </a:r>
            <a:endParaRPr b="0" lang="fr-BE" sz="1000" spc="-1" strike="noStrike">
              <a:latin typeface="Arial"/>
            </a:endParaRPr>
          </a:p>
        </p:txBody>
      </p:sp>
      <p:sp>
        <p:nvSpPr>
          <p:cNvPr id="412" name="CustomShape 10"/>
          <p:cNvSpPr/>
          <p:nvPr/>
        </p:nvSpPr>
        <p:spPr>
          <a:xfrm>
            <a:off x="2433600" y="3760200"/>
            <a:ext cx="5011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België</a:t>
            </a:r>
            <a:endParaRPr b="0" lang="fr-BE" sz="1000" spc="-1" strike="noStrike">
              <a:latin typeface="Arial"/>
            </a:endParaRPr>
          </a:p>
        </p:txBody>
      </p:sp>
      <p:sp>
        <p:nvSpPr>
          <p:cNvPr id="413" name="CustomShape 11"/>
          <p:cNvSpPr/>
          <p:nvPr/>
        </p:nvSpPr>
        <p:spPr>
          <a:xfrm>
            <a:off x="2534760" y="3526200"/>
            <a:ext cx="7372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Nederland</a:t>
            </a:r>
            <a:endParaRPr b="0" lang="fr-BE" sz="1000" spc="-1" strike="noStrike">
              <a:latin typeface="Arial"/>
            </a:endParaRPr>
          </a:p>
        </p:txBody>
      </p:sp>
      <p:sp>
        <p:nvSpPr>
          <p:cNvPr id="414" name="CustomShape 12"/>
          <p:cNvSpPr/>
          <p:nvPr/>
        </p:nvSpPr>
        <p:spPr>
          <a:xfrm>
            <a:off x="2354400" y="3932280"/>
            <a:ext cx="7664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Luxemburg</a:t>
            </a:r>
            <a:endParaRPr b="0" lang="fr-BE" sz="1000" spc="-1" strike="noStrike">
              <a:latin typeface="Arial"/>
            </a:endParaRPr>
          </a:p>
        </p:txBody>
      </p:sp>
      <p:sp>
        <p:nvSpPr>
          <p:cNvPr id="415" name="CustomShape 13"/>
          <p:cNvSpPr/>
          <p:nvPr/>
        </p:nvSpPr>
        <p:spPr>
          <a:xfrm>
            <a:off x="3054600" y="4892760"/>
            <a:ext cx="4431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Italië</a:t>
            </a:r>
            <a:endParaRPr b="0" lang="fr-BE" sz="1000" spc="-1" strike="noStrike">
              <a:latin typeface="Arial"/>
            </a:endParaRPr>
          </a:p>
        </p:txBody>
      </p:sp>
      <p:sp>
        <p:nvSpPr>
          <p:cNvPr id="416" name="CustomShape 14"/>
          <p:cNvSpPr/>
          <p:nvPr/>
        </p:nvSpPr>
        <p:spPr>
          <a:xfrm>
            <a:off x="1294920" y="5060880"/>
            <a:ext cx="53460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Spanje</a:t>
            </a:r>
            <a:endParaRPr b="0" lang="fr-BE" sz="1000" spc="-1" strike="noStrike">
              <a:latin typeface="Arial"/>
            </a:endParaRPr>
          </a:p>
        </p:txBody>
      </p:sp>
      <p:sp>
        <p:nvSpPr>
          <p:cNvPr id="417" name="CustomShape 15"/>
          <p:cNvSpPr/>
          <p:nvPr/>
        </p:nvSpPr>
        <p:spPr>
          <a:xfrm>
            <a:off x="692280" y="4892040"/>
            <a:ext cx="62460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Portugal</a:t>
            </a:r>
            <a:endParaRPr b="0" lang="fr-BE" sz="1000" spc="-1" strike="noStrike">
              <a:latin typeface="Arial"/>
            </a:endParaRPr>
          </a:p>
        </p:txBody>
      </p:sp>
      <p:sp>
        <p:nvSpPr>
          <p:cNvPr id="418" name="CustomShape 16"/>
          <p:cNvSpPr/>
          <p:nvPr/>
        </p:nvSpPr>
        <p:spPr>
          <a:xfrm>
            <a:off x="3378600" y="4661640"/>
            <a:ext cx="5590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Kroatië</a:t>
            </a:r>
            <a:endParaRPr b="0" lang="fr-BE" sz="1000" spc="-1" strike="noStrike">
              <a:latin typeface="Arial"/>
            </a:endParaRPr>
          </a:p>
        </p:txBody>
      </p:sp>
      <p:sp>
        <p:nvSpPr>
          <p:cNvPr id="419" name="CustomShape 17"/>
          <p:cNvSpPr/>
          <p:nvPr/>
        </p:nvSpPr>
        <p:spPr>
          <a:xfrm>
            <a:off x="3880080" y="5444640"/>
            <a:ext cx="8211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Griekenland</a:t>
            </a:r>
            <a:endParaRPr b="0" lang="fr-BE" sz="1000" spc="-1" strike="noStrike">
              <a:latin typeface="Arial"/>
            </a:endParaRPr>
          </a:p>
        </p:txBody>
      </p:sp>
      <p:sp>
        <p:nvSpPr>
          <p:cNvPr id="420" name="CustomShape 18"/>
          <p:cNvSpPr/>
          <p:nvPr/>
        </p:nvSpPr>
        <p:spPr>
          <a:xfrm>
            <a:off x="4279680" y="4928400"/>
            <a:ext cx="6429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Bulgarije</a:t>
            </a:r>
            <a:endParaRPr b="0" lang="fr-BE" sz="1000" spc="-1" strike="noStrike">
              <a:latin typeface="Arial"/>
            </a:endParaRPr>
          </a:p>
        </p:txBody>
      </p:sp>
      <p:sp>
        <p:nvSpPr>
          <p:cNvPr id="421" name="CustomShape 19"/>
          <p:cNvSpPr/>
          <p:nvPr/>
        </p:nvSpPr>
        <p:spPr>
          <a:xfrm>
            <a:off x="4205880" y="4544640"/>
            <a:ext cx="7113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Roemenië</a:t>
            </a:r>
            <a:endParaRPr b="0" lang="fr-BE" sz="1000" spc="-1" strike="noStrike">
              <a:latin typeface="Arial"/>
            </a:endParaRPr>
          </a:p>
        </p:txBody>
      </p:sp>
      <p:sp>
        <p:nvSpPr>
          <p:cNvPr id="422" name="CustomShape 20"/>
          <p:cNvSpPr/>
          <p:nvPr/>
        </p:nvSpPr>
        <p:spPr>
          <a:xfrm>
            <a:off x="3236760" y="4494240"/>
            <a:ext cx="62460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Slovenië</a:t>
            </a:r>
            <a:endParaRPr b="0" lang="fr-BE" sz="1000" spc="-1" strike="noStrike">
              <a:latin typeface="Arial"/>
            </a:endParaRPr>
          </a:p>
        </p:txBody>
      </p:sp>
      <p:sp>
        <p:nvSpPr>
          <p:cNvPr id="423" name="CustomShape 21"/>
          <p:cNvSpPr/>
          <p:nvPr/>
        </p:nvSpPr>
        <p:spPr>
          <a:xfrm>
            <a:off x="3630600" y="4371480"/>
            <a:ext cx="6886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Hongarije</a:t>
            </a:r>
            <a:endParaRPr b="0" lang="fr-BE" sz="1000" spc="-1" strike="noStrike">
              <a:latin typeface="Arial"/>
            </a:endParaRPr>
          </a:p>
        </p:txBody>
      </p:sp>
      <p:sp>
        <p:nvSpPr>
          <p:cNvPr id="424" name="CustomShape 22"/>
          <p:cNvSpPr/>
          <p:nvPr/>
        </p:nvSpPr>
        <p:spPr>
          <a:xfrm>
            <a:off x="3656880" y="4118400"/>
            <a:ext cx="6796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Slowakije</a:t>
            </a:r>
            <a:endParaRPr b="0" lang="fr-BE" sz="1000" spc="-1" strike="noStrike">
              <a:latin typeface="Arial"/>
            </a:endParaRPr>
          </a:p>
        </p:txBody>
      </p:sp>
      <p:sp>
        <p:nvSpPr>
          <p:cNvPr id="425" name="CustomShape 23"/>
          <p:cNvSpPr/>
          <p:nvPr/>
        </p:nvSpPr>
        <p:spPr>
          <a:xfrm>
            <a:off x="3735720" y="3655080"/>
            <a:ext cx="4784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Polen</a:t>
            </a:r>
            <a:endParaRPr b="0" lang="fr-BE" sz="1000" spc="-1" strike="noStrike">
              <a:latin typeface="Arial"/>
            </a:endParaRPr>
          </a:p>
        </p:txBody>
      </p:sp>
      <p:sp>
        <p:nvSpPr>
          <p:cNvPr id="426" name="CustomShape 24"/>
          <p:cNvSpPr/>
          <p:nvPr/>
        </p:nvSpPr>
        <p:spPr>
          <a:xfrm>
            <a:off x="3303720" y="3988440"/>
            <a:ext cx="5972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Tsjechië</a:t>
            </a:r>
            <a:endParaRPr b="0" lang="fr-BE" sz="1000" spc="-1" strike="noStrike">
              <a:latin typeface="Arial"/>
            </a:endParaRPr>
          </a:p>
        </p:txBody>
      </p:sp>
      <p:sp>
        <p:nvSpPr>
          <p:cNvPr id="427" name="CustomShape 25"/>
          <p:cNvSpPr/>
          <p:nvPr/>
        </p:nvSpPr>
        <p:spPr>
          <a:xfrm>
            <a:off x="3350880" y="2627280"/>
            <a:ext cx="5972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Zweden</a:t>
            </a:r>
            <a:endParaRPr b="0" lang="fr-BE" sz="1000" spc="-1" strike="noStrike">
              <a:latin typeface="Arial"/>
            </a:endParaRPr>
          </a:p>
        </p:txBody>
      </p:sp>
      <p:sp>
        <p:nvSpPr>
          <p:cNvPr id="428" name="CustomShape 26"/>
          <p:cNvSpPr/>
          <p:nvPr/>
        </p:nvSpPr>
        <p:spPr>
          <a:xfrm>
            <a:off x="4088160" y="2238840"/>
            <a:ext cx="5680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Finland</a:t>
            </a:r>
            <a:endParaRPr b="0" lang="fr-BE" sz="1000" spc="-1" strike="noStrike">
              <a:latin typeface="Arial"/>
            </a:endParaRPr>
          </a:p>
        </p:txBody>
      </p:sp>
      <p:sp>
        <p:nvSpPr>
          <p:cNvPr id="429" name="CustomShape 27"/>
          <p:cNvSpPr/>
          <p:nvPr/>
        </p:nvSpPr>
        <p:spPr>
          <a:xfrm>
            <a:off x="4078440" y="2703600"/>
            <a:ext cx="56520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Estland</a:t>
            </a:r>
            <a:endParaRPr b="0" lang="fr-BE" sz="1000" spc="-1" strike="noStrike">
              <a:latin typeface="Arial"/>
            </a:endParaRPr>
          </a:p>
        </p:txBody>
      </p:sp>
      <p:sp>
        <p:nvSpPr>
          <p:cNvPr id="430" name="CustomShape 28"/>
          <p:cNvSpPr/>
          <p:nvPr/>
        </p:nvSpPr>
        <p:spPr>
          <a:xfrm>
            <a:off x="4113000" y="2972160"/>
            <a:ext cx="5698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Letland</a:t>
            </a:r>
            <a:endParaRPr b="0" lang="fr-BE" sz="1000" spc="-1" strike="noStrike">
              <a:latin typeface="Arial"/>
            </a:endParaRPr>
          </a:p>
        </p:txBody>
      </p:sp>
      <p:sp>
        <p:nvSpPr>
          <p:cNvPr id="431" name="CustomShape 29"/>
          <p:cNvSpPr/>
          <p:nvPr/>
        </p:nvSpPr>
        <p:spPr>
          <a:xfrm>
            <a:off x="3947040" y="3157200"/>
            <a:ext cx="6703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Litouwen</a:t>
            </a:r>
            <a:endParaRPr b="0" lang="fr-BE" sz="1000" spc="-1" strike="noStrike">
              <a:latin typeface="Arial"/>
            </a:endParaRPr>
          </a:p>
        </p:txBody>
      </p:sp>
      <p:sp>
        <p:nvSpPr>
          <p:cNvPr id="432" name="CustomShape 30"/>
          <p:cNvSpPr/>
          <p:nvPr/>
        </p:nvSpPr>
        <p:spPr>
          <a:xfrm>
            <a:off x="3229560" y="6041520"/>
            <a:ext cx="4903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Malta</a:t>
            </a:r>
            <a:endParaRPr b="0" lang="fr-BE" sz="1000" spc="-1" strike="noStrike">
              <a:latin typeface="Arial"/>
            </a:endParaRPr>
          </a:p>
        </p:txBody>
      </p:sp>
      <p:sp>
        <p:nvSpPr>
          <p:cNvPr id="433" name="CustomShape 31"/>
          <p:cNvSpPr/>
          <p:nvPr/>
        </p:nvSpPr>
        <p:spPr>
          <a:xfrm>
            <a:off x="5262840" y="6020280"/>
            <a:ext cx="5407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Cyprus</a:t>
            </a:r>
            <a:endParaRPr b="0" lang="fr-BE" sz="1000" spc="-1" strike="noStrike">
              <a:latin typeface="Arial"/>
            </a:endParaRPr>
          </a:p>
        </p:txBody>
      </p:sp>
      <p:sp>
        <p:nvSpPr>
          <p:cNvPr id="434" name="CustomShape 32"/>
          <p:cNvSpPr/>
          <p:nvPr/>
        </p:nvSpPr>
        <p:spPr>
          <a:xfrm>
            <a:off x="2710800" y="3098880"/>
            <a:ext cx="8578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Denemarken</a:t>
            </a:r>
            <a:endParaRPr b="0" lang="fr-BE" sz="1000" spc="-1" strike="noStrike">
              <a:latin typeface="Arial"/>
            </a:endParaRPr>
          </a:p>
        </p:txBody>
      </p:sp>
      <p:sp>
        <p:nvSpPr>
          <p:cNvPr id="435" name="CustomShape 33"/>
          <p:cNvSpPr/>
          <p:nvPr/>
        </p:nvSpPr>
        <p:spPr>
          <a:xfrm>
            <a:off x="3144600" y="4313520"/>
            <a:ext cx="7268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Oostenrijk</a:t>
            </a:r>
            <a:endParaRPr b="0" lang="fr-BE" sz="1000" spc="-1" strike="noStrike">
              <a:latin typeface="Arial"/>
            </a:endParaRPr>
          </a:p>
        </p:txBody>
      </p:sp>
      <p:sp>
        <p:nvSpPr>
          <p:cNvPr id="436" name="CustomShape 34"/>
          <p:cNvSpPr/>
          <p:nvPr/>
        </p:nvSpPr>
        <p:spPr>
          <a:xfrm>
            <a:off x="1524600" y="1345320"/>
            <a:ext cx="634680" cy="242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000" spc="-1" strike="noStrike">
                <a:solidFill>
                  <a:srgbClr val="000000"/>
                </a:solidFill>
                <a:latin typeface="Calibri"/>
              </a:rPr>
              <a:t>IJsland</a:t>
            </a:r>
            <a:endParaRPr b="0" lang="fr-BE" sz="1000" spc="-1" strike="noStrike">
              <a:latin typeface="Arial"/>
            </a:endParaRPr>
          </a:p>
        </p:txBody>
      </p:sp>
      <p:sp>
        <p:nvSpPr>
          <p:cNvPr id="437" name="CustomShape 35"/>
          <p:cNvSpPr/>
          <p:nvPr/>
        </p:nvSpPr>
        <p:spPr>
          <a:xfrm>
            <a:off x="2719800" y="2437200"/>
            <a:ext cx="853200" cy="242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000" spc="-1" strike="noStrike">
                <a:solidFill>
                  <a:srgbClr val="000000"/>
                </a:solidFill>
                <a:latin typeface="Calibri"/>
              </a:rPr>
              <a:t>Noorwegen</a:t>
            </a:r>
            <a:endParaRPr b="0" lang="fr-BE" sz="1000" spc="-1" strike="noStrike">
              <a:latin typeface="Arial"/>
            </a:endParaRPr>
          </a:p>
        </p:txBody>
      </p:sp>
      <p:sp>
        <p:nvSpPr>
          <p:cNvPr id="438" name="CustomShape 36"/>
          <p:cNvSpPr/>
          <p:nvPr/>
        </p:nvSpPr>
        <p:spPr>
          <a:xfrm>
            <a:off x="2427480" y="4349880"/>
            <a:ext cx="835560" cy="242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000" spc="-1" strike="noStrike">
                <a:solidFill>
                  <a:srgbClr val="000000"/>
                </a:solidFill>
                <a:latin typeface="Calibri"/>
              </a:rPr>
              <a:t>Zwitserland</a:t>
            </a:r>
            <a:endParaRPr b="0" lang="fr-BE" sz="1000" spc="-1" strike="noStrike">
              <a:latin typeface="Arial"/>
            </a:endParaRPr>
          </a:p>
        </p:txBody>
      </p:sp>
      <p:sp>
        <p:nvSpPr>
          <p:cNvPr id="439" name="CustomShape 37"/>
          <p:cNvSpPr/>
          <p:nvPr/>
        </p:nvSpPr>
        <p:spPr>
          <a:xfrm>
            <a:off x="414000" y="6248520"/>
            <a:ext cx="3309120" cy="333720"/>
          </a:xfrm>
          <a:prstGeom prst="rect">
            <a:avLst/>
          </a:prstGeom>
          <a:solidFill>
            <a:srgbClr val="0085c5"/>
          </a:solidFill>
          <a:ln w="0">
            <a:noFill/>
          </a:ln>
        </p:spPr>
        <p:style>
          <a:lnRef idx="0"/>
          <a:fillRef idx="0"/>
          <a:effectRef idx="0"/>
          <a:fontRef idx="minor"/>
        </p:style>
        <p:txBody>
          <a:bodyPr lIns="90000" rIns="90000" tIns="45000" bIns="45000">
            <a:spAutoFit/>
          </a:bodyPr>
          <a:p>
            <a:pPr>
              <a:lnSpc>
                <a:spcPct val="100000"/>
              </a:lnSpc>
            </a:pPr>
            <a:r>
              <a:rPr b="0" lang="nl-NL" sz="1600" spc="-1" strike="noStrike">
                <a:solidFill>
                  <a:srgbClr val="ffffff"/>
                </a:solidFill>
                <a:latin typeface="Calibri"/>
              </a:rPr>
              <a:t>Landen binnen het Schengengebied</a:t>
            </a:r>
            <a:endParaRPr b="0" lang="fr-BE" sz="1600" spc="-1" strike="noStrike">
              <a:latin typeface="Arial"/>
            </a:endParaRPr>
          </a:p>
        </p:txBody>
      </p:sp>
      <p:sp>
        <p:nvSpPr>
          <p:cNvPr id="440" name="CustomShape 38"/>
          <p:cNvSpPr/>
          <p:nvPr/>
        </p:nvSpPr>
        <p:spPr>
          <a:xfrm>
            <a:off x="3724560" y="6248520"/>
            <a:ext cx="3387960" cy="333720"/>
          </a:xfrm>
          <a:prstGeom prst="rect">
            <a:avLst/>
          </a:prstGeom>
          <a:solidFill>
            <a:srgbClr val="31c5f1"/>
          </a:solidFill>
          <a:ln w="0">
            <a:noFill/>
          </a:ln>
        </p:spPr>
        <p:style>
          <a:lnRef idx="0"/>
          <a:fillRef idx="0"/>
          <a:effectRef idx="0"/>
          <a:fontRef idx="minor"/>
        </p:style>
        <p:txBody>
          <a:bodyPr lIns="90000" rIns="90000" tIns="45000" bIns="45000">
            <a:spAutoFit/>
          </a:bodyPr>
          <a:p>
            <a:pPr>
              <a:lnSpc>
                <a:spcPct val="100000"/>
              </a:lnSpc>
            </a:pPr>
            <a:r>
              <a:rPr b="0" lang="nl-NL" sz="1600" spc="-1" strike="noStrike">
                <a:solidFill>
                  <a:srgbClr val="000000"/>
                </a:solidFill>
                <a:latin typeface="Calibri"/>
              </a:rPr>
              <a:t>Landen buiten het Schengengebied</a:t>
            </a:r>
            <a:endParaRPr b="0" lang="fr-BE" sz="1600" spc="-1" strike="noStrike">
              <a:latin typeface="Arial"/>
            </a:endParaRPr>
          </a:p>
        </p:txBody>
      </p:sp>
    </p:spTree>
  </p:cSld>
  <p:transition spd="slow">
    <p:wheel spokes="1"/>
  </p:transition>
  <p:timing>
    <p:tnLst>
      <p:par>
        <p:cTn id="774" dur="indefinite" restart="never" nodeType="tmRoot">
          <p:childTnLst>
            <p:seq>
              <p:cTn id="775" dur="indefinite" nodeType="mainSeq">
                <p:childTnLst>
                  <p:par>
                    <p:cTn id="776" fill="hold">
                      <p:stCondLst>
                        <p:cond delay="0"/>
                      </p:stCondLst>
                      <p:childTnLst>
                        <p:par>
                          <p:cTn id="777" fill="hold">
                            <p:stCondLst>
                              <p:cond delay="0"/>
                            </p:stCondLst>
                            <p:childTnLst>
                              <p:par>
                                <p:cTn id="778" nodeType="withEffect" fill="hold" presetClass="entr" presetID="3" presetSubtype="10">
                                  <p:stCondLst>
                                    <p:cond delay="0"/>
                                  </p:stCondLst>
                                  <p:childTnLst>
                                    <p:set>
                                      <p:cBhvr>
                                        <p:cTn id="779" dur="1" fill="hold">
                                          <p:stCondLst>
                                            <p:cond delay="0"/>
                                          </p:stCondLst>
                                        </p:cTn>
                                        <p:tgtEl>
                                          <p:spTgt spid="406"/>
                                        </p:tgtEl>
                                        <p:attrNameLst>
                                          <p:attrName>style.visibility</p:attrName>
                                        </p:attrNameLst>
                                      </p:cBhvr>
                                      <p:to>
                                        <p:strVal val="visible"/>
                                      </p:to>
                                    </p:set>
                                    <p:animEffect filter="blinds(horizontal)" transition="in">
                                      <p:cBhvr additive="repl">
                                        <p:cTn id="780" dur="5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alpha val="86000"/>
          </a:srgbClr>
        </a:solidFill>
      </p:bgPr>
    </p:bg>
    <p:spTree>
      <p:nvGrpSpPr>
        <p:cNvPr id="1" name=""/>
        <p:cNvGrpSpPr/>
        <p:nvPr/>
      </p:nvGrpSpPr>
      <p:grpSpPr>
        <a:xfrm>
          <a:off x="0" y="0"/>
          <a:ext cx="0" cy="0"/>
          <a:chOff x="0" y="0"/>
          <a:chExt cx="0" cy="0"/>
        </a:xfrm>
      </p:grpSpPr>
      <p:pic>
        <p:nvPicPr>
          <p:cNvPr id="441" name="Image 8" descr=""/>
          <p:cNvPicPr/>
          <p:nvPr/>
        </p:nvPicPr>
        <p:blipFill>
          <a:blip r:embed="rId1"/>
          <a:stretch/>
        </p:blipFill>
        <p:spPr>
          <a:xfrm>
            <a:off x="0" y="3240"/>
            <a:ext cx="9140760" cy="6855480"/>
          </a:xfrm>
          <a:prstGeom prst="rect">
            <a:avLst/>
          </a:prstGeom>
          <a:ln w="0">
            <a:noFill/>
          </a:ln>
        </p:spPr>
      </p:pic>
      <p:sp>
        <p:nvSpPr>
          <p:cNvPr id="442" name="CustomShape 1"/>
          <p:cNvSpPr/>
          <p:nvPr/>
        </p:nvSpPr>
        <p:spPr>
          <a:xfrm>
            <a:off x="666720" y="115200"/>
            <a:ext cx="353700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00b0f0"/>
                </a:solidFill>
                <a:latin typeface="Calibri"/>
              </a:rPr>
              <a:t>EUROZONE</a:t>
            </a:r>
            <a:endParaRPr b="0" lang="fr-BE" sz="3200" spc="-1" strike="noStrike">
              <a:latin typeface="Arial"/>
            </a:endParaRPr>
          </a:p>
        </p:txBody>
      </p:sp>
      <p:sp>
        <p:nvSpPr>
          <p:cNvPr id="443" name="CustomShape 2"/>
          <p:cNvSpPr/>
          <p:nvPr/>
        </p:nvSpPr>
        <p:spPr>
          <a:xfrm rot="5400000">
            <a:off x="85320" y="51120"/>
            <a:ext cx="579240" cy="582840"/>
          </a:xfrm>
          <a:prstGeom prst="teardrop">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p:style>
      </p:sp>
      <p:sp>
        <p:nvSpPr>
          <p:cNvPr id="444" name="CustomShape 3"/>
          <p:cNvSpPr/>
          <p:nvPr/>
        </p:nvSpPr>
        <p:spPr>
          <a:xfrm>
            <a:off x="126000" y="852480"/>
            <a:ext cx="2309040" cy="1932840"/>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p:style>
      </p:sp>
      <p:sp>
        <p:nvSpPr>
          <p:cNvPr id="445" name="CustomShape 4"/>
          <p:cNvSpPr/>
          <p:nvPr/>
        </p:nvSpPr>
        <p:spPr>
          <a:xfrm>
            <a:off x="108000" y="766440"/>
            <a:ext cx="2430720" cy="206820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nl-NL" sz="1600" spc="-1" strike="noStrike">
                <a:solidFill>
                  <a:srgbClr val="000000"/>
                </a:solidFill>
                <a:latin typeface="Calibri"/>
              </a:rPr>
              <a:t>De euro heeft in 2002 de voormalige nationale munteenheden van 19 lidstaten vervangen. </a:t>
            </a:r>
            <a:endParaRPr b="0" lang="fr-BE" sz="1600" spc="-1" strike="noStrike">
              <a:latin typeface="Arial"/>
            </a:endParaRPr>
          </a:p>
          <a:p>
            <a:pPr marL="285840" indent="-285480">
              <a:lnSpc>
                <a:spcPct val="100000"/>
              </a:lnSpc>
              <a:buClr>
                <a:srgbClr val="000000"/>
              </a:buClr>
              <a:buFont typeface="Arial"/>
              <a:buChar char="•"/>
            </a:pPr>
            <a:r>
              <a:rPr b="0" lang="nl-NL" sz="1600" spc="-1" strike="noStrike">
                <a:solidFill>
                  <a:srgbClr val="000000"/>
                </a:solidFill>
                <a:latin typeface="Calibri"/>
              </a:rPr>
              <a:t>Zij gebruiken nu de euro als officiële munteenheid</a:t>
            </a:r>
            <a:r>
              <a:rPr b="0" lang="nl-NL" sz="1800" spc="-1" strike="noStrike">
                <a:solidFill>
                  <a:srgbClr val="000000"/>
                </a:solidFill>
                <a:latin typeface="Calibri"/>
              </a:rPr>
              <a:t>.</a:t>
            </a:r>
            <a:endParaRPr b="0" lang="fr-BE" sz="1800" spc="-1" strike="noStrike">
              <a:latin typeface="Arial"/>
            </a:endParaRPr>
          </a:p>
        </p:txBody>
      </p:sp>
      <p:pic>
        <p:nvPicPr>
          <p:cNvPr id="446" name="Picture 13" descr=""/>
          <p:cNvPicPr/>
          <p:nvPr/>
        </p:nvPicPr>
        <p:blipFill>
          <a:blip r:embed="rId2"/>
          <a:stretch/>
        </p:blipFill>
        <p:spPr>
          <a:xfrm>
            <a:off x="137160" y="4856040"/>
            <a:ext cx="1248120" cy="1227240"/>
          </a:xfrm>
          <a:prstGeom prst="rect">
            <a:avLst/>
          </a:prstGeom>
          <a:ln w="0">
            <a:noFill/>
          </a:ln>
        </p:spPr>
      </p:pic>
      <p:sp>
        <p:nvSpPr>
          <p:cNvPr id="447" name="CustomShape 5"/>
          <p:cNvSpPr/>
          <p:nvPr/>
        </p:nvSpPr>
        <p:spPr>
          <a:xfrm rot="16200000">
            <a:off x="8138880" y="5816160"/>
            <a:ext cx="180216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b0f0"/>
                </a:solidFill>
                <a:latin typeface="Arial"/>
                <a:ea typeface="Arial"/>
              </a:rPr>
              <a:t>HET EUROPEES PROJECT</a:t>
            </a:r>
            <a:endParaRPr b="0" lang="fr-BE" sz="1000" spc="-1" strike="noStrike">
              <a:latin typeface="Arial"/>
            </a:endParaRPr>
          </a:p>
        </p:txBody>
      </p:sp>
      <p:sp>
        <p:nvSpPr>
          <p:cNvPr id="448" name="Line 6"/>
          <p:cNvSpPr/>
          <p:nvPr/>
        </p:nvSpPr>
        <p:spPr>
          <a:xfrm>
            <a:off x="8899560" y="5041080"/>
            <a:ext cx="246240" cy="0"/>
          </a:xfrm>
          <a:prstGeom prst="line">
            <a:avLst/>
          </a:prstGeom>
          <a:ln w="12700">
            <a:solidFill>
              <a:srgbClr val="00b0f0"/>
            </a:solidFill>
          </a:ln>
        </p:spPr>
        <p:style>
          <a:lnRef idx="1">
            <a:schemeClr val="accent1"/>
          </a:lnRef>
          <a:fillRef idx="0">
            <a:schemeClr val="accent1"/>
          </a:fillRef>
          <a:effectRef idx="0">
            <a:schemeClr val="accent1"/>
          </a:effectRef>
          <a:fontRef idx="minor"/>
        </p:style>
      </p:sp>
      <p:sp>
        <p:nvSpPr>
          <p:cNvPr id="449" name="CustomShape 7"/>
          <p:cNvSpPr/>
          <p:nvPr/>
        </p:nvSpPr>
        <p:spPr>
          <a:xfrm rot="5400000">
            <a:off x="501480" y="597888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
        <p:nvSpPr>
          <p:cNvPr id="450" name="CustomShape 8"/>
          <p:cNvSpPr/>
          <p:nvPr/>
        </p:nvSpPr>
        <p:spPr>
          <a:xfrm>
            <a:off x="2263320" y="3068640"/>
            <a:ext cx="634680" cy="242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000" spc="-1" strike="noStrike">
                <a:solidFill>
                  <a:srgbClr val="000000"/>
                </a:solidFill>
                <a:latin typeface="Calibri"/>
              </a:rPr>
              <a:t>Ierland</a:t>
            </a:r>
            <a:endParaRPr b="0" lang="fr-BE" sz="1000" spc="-1" strike="noStrike">
              <a:latin typeface="Arial"/>
            </a:endParaRPr>
          </a:p>
        </p:txBody>
      </p:sp>
      <p:sp>
        <p:nvSpPr>
          <p:cNvPr id="451" name="CustomShape 9"/>
          <p:cNvSpPr/>
          <p:nvPr/>
        </p:nvSpPr>
        <p:spPr>
          <a:xfrm>
            <a:off x="3733920" y="3642480"/>
            <a:ext cx="6825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Duitsland</a:t>
            </a:r>
            <a:endParaRPr b="0" lang="fr-BE" sz="1000" spc="-1" strike="noStrike">
              <a:latin typeface="Arial"/>
            </a:endParaRPr>
          </a:p>
        </p:txBody>
      </p:sp>
      <p:sp>
        <p:nvSpPr>
          <p:cNvPr id="452" name="CustomShape 10"/>
          <p:cNvSpPr/>
          <p:nvPr/>
        </p:nvSpPr>
        <p:spPr>
          <a:xfrm>
            <a:off x="2966040" y="4172400"/>
            <a:ext cx="6415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Frankrijk</a:t>
            </a:r>
            <a:endParaRPr b="0" lang="fr-BE" sz="1000" spc="-1" strike="noStrike">
              <a:latin typeface="Arial"/>
            </a:endParaRPr>
          </a:p>
        </p:txBody>
      </p:sp>
      <p:sp>
        <p:nvSpPr>
          <p:cNvPr id="453" name="CustomShape 11"/>
          <p:cNvSpPr/>
          <p:nvPr/>
        </p:nvSpPr>
        <p:spPr>
          <a:xfrm>
            <a:off x="3206160" y="3674520"/>
            <a:ext cx="5011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België</a:t>
            </a:r>
            <a:endParaRPr b="0" lang="fr-BE" sz="1000" spc="-1" strike="noStrike">
              <a:latin typeface="Arial"/>
            </a:endParaRPr>
          </a:p>
        </p:txBody>
      </p:sp>
      <p:sp>
        <p:nvSpPr>
          <p:cNvPr id="454" name="CustomShape 12"/>
          <p:cNvSpPr/>
          <p:nvPr/>
        </p:nvSpPr>
        <p:spPr>
          <a:xfrm>
            <a:off x="3370320" y="3476520"/>
            <a:ext cx="7372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Nederland</a:t>
            </a:r>
            <a:endParaRPr b="0" lang="fr-BE" sz="1000" spc="-1" strike="noStrike">
              <a:latin typeface="Arial"/>
            </a:endParaRPr>
          </a:p>
        </p:txBody>
      </p:sp>
      <p:sp>
        <p:nvSpPr>
          <p:cNvPr id="455" name="CustomShape 13"/>
          <p:cNvSpPr/>
          <p:nvPr/>
        </p:nvSpPr>
        <p:spPr>
          <a:xfrm>
            <a:off x="3136680" y="3845520"/>
            <a:ext cx="7664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Luxemburg</a:t>
            </a:r>
            <a:endParaRPr b="0" lang="fr-BE" sz="1000" spc="-1" strike="noStrike">
              <a:latin typeface="Arial"/>
            </a:endParaRPr>
          </a:p>
        </p:txBody>
      </p:sp>
      <p:sp>
        <p:nvSpPr>
          <p:cNvPr id="456" name="CustomShape 14"/>
          <p:cNvSpPr/>
          <p:nvPr/>
        </p:nvSpPr>
        <p:spPr>
          <a:xfrm>
            <a:off x="3922200" y="4794120"/>
            <a:ext cx="4431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Italië</a:t>
            </a:r>
            <a:endParaRPr b="0" lang="fr-BE" sz="1000" spc="-1" strike="noStrike">
              <a:latin typeface="Arial"/>
            </a:endParaRPr>
          </a:p>
        </p:txBody>
      </p:sp>
      <p:sp>
        <p:nvSpPr>
          <p:cNvPr id="457" name="CustomShape 15"/>
          <p:cNvSpPr/>
          <p:nvPr/>
        </p:nvSpPr>
        <p:spPr>
          <a:xfrm>
            <a:off x="2170440" y="4917960"/>
            <a:ext cx="53460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Spanje</a:t>
            </a:r>
            <a:endParaRPr b="0" lang="fr-BE" sz="1000" spc="-1" strike="noStrike">
              <a:latin typeface="Arial"/>
            </a:endParaRPr>
          </a:p>
        </p:txBody>
      </p:sp>
      <p:sp>
        <p:nvSpPr>
          <p:cNvPr id="458" name="CustomShape 16"/>
          <p:cNvSpPr/>
          <p:nvPr/>
        </p:nvSpPr>
        <p:spPr>
          <a:xfrm>
            <a:off x="1557000" y="4758840"/>
            <a:ext cx="62460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Portugal</a:t>
            </a:r>
            <a:endParaRPr b="0" lang="fr-BE" sz="1000" spc="-1" strike="noStrike">
              <a:latin typeface="Arial"/>
            </a:endParaRPr>
          </a:p>
        </p:txBody>
      </p:sp>
      <p:sp>
        <p:nvSpPr>
          <p:cNvPr id="459" name="CustomShape 17"/>
          <p:cNvSpPr/>
          <p:nvPr/>
        </p:nvSpPr>
        <p:spPr>
          <a:xfrm>
            <a:off x="4193640" y="4517280"/>
            <a:ext cx="5590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Kroatië</a:t>
            </a:r>
            <a:endParaRPr b="0" lang="fr-BE" sz="1000" spc="-1" strike="noStrike">
              <a:latin typeface="Arial"/>
            </a:endParaRPr>
          </a:p>
        </p:txBody>
      </p:sp>
      <p:sp>
        <p:nvSpPr>
          <p:cNvPr id="460" name="CustomShape 18"/>
          <p:cNvSpPr/>
          <p:nvPr/>
        </p:nvSpPr>
        <p:spPr>
          <a:xfrm>
            <a:off x="4740120" y="5279400"/>
            <a:ext cx="8211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Griekenland</a:t>
            </a:r>
            <a:endParaRPr b="0" lang="fr-BE" sz="1000" spc="-1" strike="noStrike">
              <a:latin typeface="Arial"/>
            </a:endParaRPr>
          </a:p>
        </p:txBody>
      </p:sp>
      <p:sp>
        <p:nvSpPr>
          <p:cNvPr id="461" name="CustomShape 19"/>
          <p:cNvSpPr/>
          <p:nvPr/>
        </p:nvSpPr>
        <p:spPr>
          <a:xfrm>
            <a:off x="5101200" y="4812840"/>
            <a:ext cx="6429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Bulgarije</a:t>
            </a:r>
            <a:endParaRPr b="0" lang="fr-BE" sz="1000" spc="-1" strike="noStrike">
              <a:latin typeface="Arial"/>
            </a:endParaRPr>
          </a:p>
        </p:txBody>
      </p:sp>
      <p:sp>
        <p:nvSpPr>
          <p:cNvPr id="462" name="CustomShape 20"/>
          <p:cNvSpPr/>
          <p:nvPr/>
        </p:nvSpPr>
        <p:spPr>
          <a:xfrm>
            <a:off x="4989600" y="4418640"/>
            <a:ext cx="71136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Roemenië</a:t>
            </a:r>
            <a:endParaRPr b="0" lang="fr-BE" sz="1000" spc="-1" strike="noStrike">
              <a:latin typeface="Arial"/>
            </a:endParaRPr>
          </a:p>
        </p:txBody>
      </p:sp>
      <p:sp>
        <p:nvSpPr>
          <p:cNvPr id="463" name="CustomShape 21"/>
          <p:cNvSpPr/>
          <p:nvPr/>
        </p:nvSpPr>
        <p:spPr>
          <a:xfrm>
            <a:off x="4115160" y="4366080"/>
            <a:ext cx="62460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Slovenië</a:t>
            </a:r>
            <a:endParaRPr b="0" lang="fr-BE" sz="1000" spc="-1" strike="noStrike">
              <a:latin typeface="Arial"/>
            </a:endParaRPr>
          </a:p>
        </p:txBody>
      </p:sp>
      <p:sp>
        <p:nvSpPr>
          <p:cNvPr id="464" name="CustomShape 22"/>
          <p:cNvSpPr/>
          <p:nvPr/>
        </p:nvSpPr>
        <p:spPr>
          <a:xfrm>
            <a:off x="4465800" y="4233600"/>
            <a:ext cx="6886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Hongarije</a:t>
            </a:r>
            <a:endParaRPr b="0" lang="fr-BE" sz="1000" spc="-1" strike="noStrike">
              <a:latin typeface="Arial"/>
            </a:endParaRPr>
          </a:p>
        </p:txBody>
      </p:sp>
      <p:sp>
        <p:nvSpPr>
          <p:cNvPr id="465" name="CustomShape 23"/>
          <p:cNvSpPr/>
          <p:nvPr/>
        </p:nvSpPr>
        <p:spPr>
          <a:xfrm>
            <a:off x="4509360" y="4013280"/>
            <a:ext cx="6796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Slowakije</a:t>
            </a:r>
            <a:endParaRPr b="0" lang="fr-BE" sz="1000" spc="-1" strike="noStrike">
              <a:latin typeface="Arial"/>
            </a:endParaRPr>
          </a:p>
        </p:txBody>
      </p:sp>
      <p:sp>
        <p:nvSpPr>
          <p:cNvPr id="466" name="CustomShape 24"/>
          <p:cNvSpPr/>
          <p:nvPr/>
        </p:nvSpPr>
        <p:spPr>
          <a:xfrm>
            <a:off x="4595760" y="3566880"/>
            <a:ext cx="4784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Polen</a:t>
            </a:r>
            <a:endParaRPr b="0" lang="fr-BE" sz="1000" spc="-1" strike="noStrike">
              <a:latin typeface="Arial"/>
            </a:endParaRPr>
          </a:p>
        </p:txBody>
      </p:sp>
      <p:sp>
        <p:nvSpPr>
          <p:cNvPr id="467" name="CustomShape 25"/>
          <p:cNvSpPr/>
          <p:nvPr/>
        </p:nvSpPr>
        <p:spPr>
          <a:xfrm>
            <a:off x="4128840" y="3871440"/>
            <a:ext cx="5972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Tsjechië</a:t>
            </a:r>
            <a:endParaRPr b="0" lang="fr-BE" sz="1000" spc="-1" strike="noStrike">
              <a:latin typeface="Arial"/>
            </a:endParaRPr>
          </a:p>
        </p:txBody>
      </p:sp>
      <p:sp>
        <p:nvSpPr>
          <p:cNvPr id="468" name="CustomShape 26"/>
          <p:cNvSpPr/>
          <p:nvPr/>
        </p:nvSpPr>
        <p:spPr>
          <a:xfrm>
            <a:off x="4210920" y="2520000"/>
            <a:ext cx="5972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Zweden</a:t>
            </a:r>
            <a:endParaRPr b="0" lang="fr-BE" sz="1000" spc="-1" strike="noStrike">
              <a:latin typeface="Arial"/>
            </a:endParaRPr>
          </a:p>
        </p:txBody>
      </p:sp>
      <p:sp>
        <p:nvSpPr>
          <p:cNvPr id="469" name="CustomShape 27"/>
          <p:cNvSpPr/>
          <p:nvPr/>
        </p:nvSpPr>
        <p:spPr>
          <a:xfrm>
            <a:off x="4947840" y="2073960"/>
            <a:ext cx="5680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Finland</a:t>
            </a:r>
            <a:endParaRPr b="0" lang="fr-BE" sz="1000" spc="-1" strike="noStrike">
              <a:latin typeface="Arial"/>
            </a:endParaRPr>
          </a:p>
        </p:txBody>
      </p:sp>
      <p:sp>
        <p:nvSpPr>
          <p:cNvPr id="470" name="CustomShape 28"/>
          <p:cNvSpPr/>
          <p:nvPr/>
        </p:nvSpPr>
        <p:spPr>
          <a:xfrm>
            <a:off x="4880160" y="2637000"/>
            <a:ext cx="56520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Estland</a:t>
            </a:r>
            <a:endParaRPr b="0" lang="fr-BE" sz="1000" spc="-1" strike="noStrike">
              <a:latin typeface="Arial"/>
            </a:endParaRPr>
          </a:p>
        </p:txBody>
      </p:sp>
      <p:sp>
        <p:nvSpPr>
          <p:cNvPr id="471" name="CustomShape 29"/>
          <p:cNvSpPr/>
          <p:nvPr/>
        </p:nvSpPr>
        <p:spPr>
          <a:xfrm>
            <a:off x="4928760" y="2826720"/>
            <a:ext cx="5698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Letland</a:t>
            </a:r>
            <a:endParaRPr b="0" lang="fr-BE" sz="1000" spc="-1" strike="noStrike">
              <a:latin typeface="Arial"/>
            </a:endParaRPr>
          </a:p>
        </p:txBody>
      </p:sp>
      <p:sp>
        <p:nvSpPr>
          <p:cNvPr id="472" name="CustomShape 30"/>
          <p:cNvSpPr/>
          <p:nvPr/>
        </p:nvSpPr>
        <p:spPr>
          <a:xfrm>
            <a:off x="4775400" y="3062880"/>
            <a:ext cx="6703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Litouwen</a:t>
            </a:r>
            <a:endParaRPr b="0" lang="fr-BE" sz="1000" spc="-1" strike="noStrike">
              <a:latin typeface="Arial"/>
            </a:endParaRPr>
          </a:p>
        </p:txBody>
      </p:sp>
      <p:sp>
        <p:nvSpPr>
          <p:cNvPr id="473" name="CustomShape 31"/>
          <p:cNvSpPr/>
          <p:nvPr/>
        </p:nvSpPr>
        <p:spPr>
          <a:xfrm>
            <a:off x="4129560" y="5936760"/>
            <a:ext cx="4903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Malta</a:t>
            </a:r>
            <a:endParaRPr b="0" lang="fr-BE" sz="1000" spc="-1" strike="noStrike">
              <a:latin typeface="Arial"/>
            </a:endParaRPr>
          </a:p>
        </p:txBody>
      </p:sp>
      <p:sp>
        <p:nvSpPr>
          <p:cNvPr id="474" name="CustomShape 32"/>
          <p:cNvSpPr/>
          <p:nvPr/>
        </p:nvSpPr>
        <p:spPr>
          <a:xfrm>
            <a:off x="6081480" y="5895000"/>
            <a:ext cx="54072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Cyprus</a:t>
            </a:r>
            <a:endParaRPr b="0" lang="fr-BE" sz="1000" spc="-1" strike="noStrike">
              <a:latin typeface="Arial"/>
            </a:endParaRPr>
          </a:p>
        </p:txBody>
      </p:sp>
      <p:sp>
        <p:nvSpPr>
          <p:cNvPr id="475" name="CustomShape 33"/>
          <p:cNvSpPr/>
          <p:nvPr/>
        </p:nvSpPr>
        <p:spPr>
          <a:xfrm>
            <a:off x="3620520" y="3051360"/>
            <a:ext cx="85788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Denemarken</a:t>
            </a:r>
            <a:endParaRPr b="0" lang="fr-BE" sz="1000" spc="-1" strike="noStrike">
              <a:latin typeface="Arial"/>
            </a:endParaRPr>
          </a:p>
        </p:txBody>
      </p:sp>
      <p:sp>
        <p:nvSpPr>
          <p:cNvPr id="476" name="CustomShape 34"/>
          <p:cNvSpPr/>
          <p:nvPr/>
        </p:nvSpPr>
        <p:spPr>
          <a:xfrm>
            <a:off x="3989880" y="4191840"/>
            <a:ext cx="726840" cy="2426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000000"/>
                </a:solidFill>
                <a:latin typeface="Calibri"/>
              </a:rPr>
              <a:t>Oostenrijk</a:t>
            </a:r>
            <a:endParaRPr b="0" lang="fr-BE" sz="1000" spc="-1" strike="noStrike">
              <a:latin typeface="Arial"/>
            </a:endParaRPr>
          </a:p>
        </p:txBody>
      </p:sp>
      <p:sp>
        <p:nvSpPr>
          <p:cNvPr id="477" name="CustomShape 35"/>
          <p:cNvSpPr/>
          <p:nvPr/>
        </p:nvSpPr>
        <p:spPr>
          <a:xfrm>
            <a:off x="1767600" y="6168240"/>
            <a:ext cx="2726280" cy="333720"/>
          </a:xfrm>
          <a:prstGeom prst="rect">
            <a:avLst/>
          </a:prstGeom>
          <a:solidFill>
            <a:srgbClr val="fad024"/>
          </a:solidFill>
          <a:ln w="0">
            <a:noFill/>
          </a:ln>
        </p:spPr>
        <p:style>
          <a:lnRef idx="0"/>
          <a:fillRef idx="0"/>
          <a:effectRef idx="0"/>
          <a:fontRef idx="minor"/>
        </p:style>
        <p:txBody>
          <a:bodyPr lIns="90000" rIns="90000" tIns="45000" bIns="45000">
            <a:spAutoFit/>
          </a:bodyPr>
          <a:p>
            <a:pPr>
              <a:lnSpc>
                <a:spcPct val="100000"/>
              </a:lnSpc>
            </a:pPr>
            <a:r>
              <a:rPr b="0" lang="nl-NL" sz="1600" spc="-1" strike="noStrike">
                <a:solidFill>
                  <a:srgbClr val="000000"/>
                </a:solidFill>
                <a:latin typeface="Calibri"/>
              </a:rPr>
              <a:t>Landen binnen de eurozone</a:t>
            </a:r>
            <a:endParaRPr b="0" lang="fr-BE" sz="1600" spc="-1" strike="noStrike">
              <a:latin typeface="Arial"/>
            </a:endParaRPr>
          </a:p>
        </p:txBody>
      </p:sp>
      <p:sp>
        <p:nvSpPr>
          <p:cNvPr id="478" name="CustomShape 36"/>
          <p:cNvSpPr/>
          <p:nvPr/>
        </p:nvSpPr>
        <p:spPr>
          <a:xfrm>
            <a:off x="4494240" y="6168240"/>
            <a:ext cx="3074400" cy="333720"/>
          </a:xfrm>
          <a:prstGeom prst="rect">
            <a:avLst/>
          </a:prstGeom>
          <a:solidFill>
            <a:srgbClr val="31c5f1"/>
          </a:solidFill>
          <a:ln w="0">
            <a:noFill/>
          </a:ln>
        </p:spPr>
        <p:style>
          <a:lnRef idx="0"/>
          <a:fillRef idx="0"/>
          <a:effectRef idx="0"/>
          <a:fontRef idx="minor"/>
        </p:style>
        <p:txBody>
          <a:bodyPr lIns="90000" rIns="90000" tIns="45000" bIns="45000">
            <a:spAutoFit/>
          </a:bodyPr>
          <a:p>
            <a:pPr>
              <a:lnSpc>
                <a:spcPct val="100000"/>
              </a:lnSpc>
            </a:pPr>
            <a:r>
              <a:rPr b="0" lang="nl-NL" sz="1600" spc="-1" strike="noStrike">
                <a:solidFill>
                  <a:srgbClr val="000000"/>
                </a:solidFill>
                <a:latin typeface="Calibri"/>
              </a:rPr>
              <a:t>Landen buiten de eurozone</a:t>
            </a:r>
            <a:endParaRPr b="0" lang="fr-BE" sz="1600" spc="-1" strike="noStrike">
              <a:latin typeface="Arial"/>
            </a:endParaRPr>
          </a:p>
        </p:txBody>
      </p:sp>
    </p:spTree>
  </p:cSld>
  <p:transition spd="slow">
    <p:wheel spokes="1"/>
  </p:transition>
  <p:timing>
    <p:tnLst>
      <p:par>
        <p:cTn id="781" dur="indefinite" restart="never" nodeType="tmRoot">
          <p:childTnLst>
            <p:seq>
              <p:cTn id="782" dur="indefinite" nodeType="mainSeq">
                <p:childTnLst>
                  <p:par>
                    <p:cTn id="783" fill="hold">
                      <p:stCondLst>
                        <p:cond delay="0"/>
                      </p:stCondLst>
                      <p:childTnLst>
                        <p:par>
                          <p:cTn id="784" fill="hold">
                            <p:stCondLst>
                              <p:cond delay="0"/>
                            </p:stCondLst>
                            <p:childTnLst>
                              <p:par>
                                <p:cTn id="785" nodeType="withEffect" fill="hold" presetClass="entr" presetID="3" presetSubtype="10">
                                  <p:stCondLst>
                                    <p:cond delay="0"/>
                                  </p:stCondLst>
                                  <p:childTnLst>
                                    <p:set>
                                      <p:cBhvr>
                                        <p:cTn id="786" dur="1" fill="hold">
                                          <p:stCondLst>
                                            <p:cond delay="0"/>
                                          </p:stCondLst>
                                        </p:cTn>
                                        <p:tgtEl>
                                          <p:spTgt spid="445"/>
                                        </p:tgtEl>
                                        <p:attrNameLst>
                                          <p:attrName>style.visibility</p:attrName>
                                        </p:attrNameLst>
                                      </p:cBhvr>
                                      <p:to>
                                        <p:strVal val="visible"/>
                                      </p:to>
                                    </p:set>
                                    <p:animEffect filter="blinds(horizontal)" transition="in">
                                      <p:cBhvr additive="repl">
                                        <p:cTn id="787" dur="5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86000"/>
          </a:blip>
          <a:stretch/>
        </a:blipFill>
      </p:bgPr>
    </p:bg>
    <p:spTree>
      <p:nvGrpSpPr>
        <p:cNvPr id="1" name=""/>
        <p:cNvGrpSpPr/>
        <p:nvPr/>
      </p:nvGrpSpPr>
      <p:grpSpPr>
        <a:xfrm>
          <a:off x="0" y="0"/>
          <a:ext cx="0" cy="0"/>
          <a:chOff x="0" y="0"/>
          <a:chExt cx="0" cy="0"/>
        </a:xfrm>
      </p:grpSpPr>
      <p:sp>
        <p:nvSpPr>
          <p:cNvPr id="479" name="CustomShape 1"/>
          <p:cNvSpPr/>
          <p:nvPr/>
        </p:nvSpPr>
        <p:spPr>
          <a:xfrm rot="5400000">
            <a:off x="1223640" y="-441000"/>
            <a:ext cx="6591960" cy="7516800"/>
          </a:xfrm>
          <a:prstGeom prst="teardrop">
            <a:avLst>
              <a:gd name="adj" fmla="val 100000"/>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p:style>
      </p:sp>
      <p:sp>
        <p:nvSpPr>
          <p:cNvPr id="480" name="CustomShape 2"/>
          <p:cNvSpPr/>
          <p:nvPr/>
        </p:nvSpPr>
        <p:spPr>
          <a:xfrm>
            <a:off x="1816560" y="477360"/>
            <a:ext cx="5405400" cy="557676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1" lang="nl-NL" sz="6000" spc="-1" strike="noStrike">
                <a:solidFill>
                  <a:srgbClr val="ffffff"/>
                </a:solidFill>
                <a:latin typeface="Calibri"/>
              </a:rPr>
              <a:t>WAT DENKT U </a:t>
            </a:r>
            <a:endParaRPr b="0" lang="fr-BE" sz="6000" spc="-1" strike="noStrike">
              <a:latin typeface="Arial"/>
            </a:endParaRPr>
          </a:p>
          <a:p>
            <a:pPr algn="ctr">
              <a:lnSpc>
                <a:spcPct val="100000"/>
              </a:lnSpc>
            </a:pPr>
            <a:r>
              <a:rPr b="1" lang="nl-NL" sz="6000" spc="-1" strike="noStrike">
                <a:solidFill>
                  <a:srgbClr val="ffffff"/>
                </a:solidFill>
                <a:latin typeface="Calibri"/>
              </a:rPr>
              <a:t>DAT </a:t>
            </a:r>
            <a:endParaRPr b="0" lang="fr-BE" sz="6000" spc="-1" strike="noStrike">
              <a:latin typeface="Arial"/>
            </a:endParaRPr>
          </a:p>
          <a:p>
            <a:pPr algn="ctr">
              <a:lnSpc>
                <a:spcPct val="100000"/>
              </a:lnSpc>
            </a:pPr>
            <a:r>
              <a:rPr b="1" lang="nl-NL" sz="6000" spc="-1" strike="noStrike">
                <a:solidFill>
                  <a:srgbClr val="ffffff"/>
                </a:solidFill>
                <a:latin typeface="Calibri"/>
              </a:rPr>
              <a:t>DE </a:t>
            </a:r>
            <a:endParaRPr b="0" lang="fr-BE" sz="6000" spc="-1" strike="noStrike">
              <a:latin typeface="Arial"/>
            </a:endParaRPr>
          </a:p>
          <a:p>
            <a:pPr algn="ctr">
              <a:lnSpc>
                <a:spcPct val="100000"/>
              </a:lnSpc>
            </a:pPr>
            <a:r>
              <a:rPr b="1" lang="nl-NL" sz="6000" spc="-1" strike="noStrike">
                <a:solidFill>
                  <a:srgbClr val="ffffff"/>
                </a:solidFill>
                <a:latin typeface="Calibri"/>
              </a:rPr>
              <a:t>EUROPESE UNIE </a:t>
            </a:r>
            <a:endParaRPr b="0" lang="fr-BE" sz="6000" spc="-1" strike="noStrike">
              <a:latin typeface="Arial"/>
            </a:endParaRPr>
          </a:p>
          <a:p>
            <a:pPr algn="ctr">
              <a:lnSpc>
                <a:spcPct val="100000"/>
              </a:lnSpc>
            </a:pPr>
            <a:r>
              <a:rPr b="1" lang="nl-NL" sz="6000" spc="-1" strike="noStrike">
                <a:solidFill>
                  <a:srgbClr val="ffffff"/>
                </a:solidFill>
                <a:latin typeface="Calibri"/>
              </a:rPr>
              <a:t>VOOR U </a:t>
            </a:r>
            <a:endParaRPr b="0" lang="fr-BE" sz="6000" spc="-1" strike="noStrike">
              <a:latin typeface="Arial"/>
            </a:endParaRPr>
          </a:p>
          <a:p>
            <a:pPr algn="ctr">
              <a:lnSpc>
                <a:spcPct val="100000"/>
              </a:lnSpc>
            </a:pPr>
            <a:r>
              <a:rPr b="1" lang="nl-NL" sz="6000" spc="-1" strike="noStrike">
                <a:solidFill>
                  <a:srgbClr val="ffffff"/>
                </a:solidFill>
                <a:latin typeface="Calibri"/>
              </a:rPr>
              <a:t>DOET?</a:t>
            </a:r>
            <a:endParaRPr b="0" lang="fr-BE" sz="6000" spc="-1" strike="noStrike">
              <a:latin typeface="Arial"/>
            </a:endParaRPr>
          </a:p>
        </p:txBody>
      </p:sp>
      <p:sp>
        <p:nvSpPr>
          <p:cNvPr id="481" name="CustomShape 3"/>
          <p:cNvSpPr/>
          <p:nvPr/>
        </p:nvSpPr>
        <p:spPr>
          <a:xfrm>
            <a:off x="8331480" y="667620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Tree>
  </p:cSld>
  <p:transition spd="slow">
    <p:wheel spokes="1"/>
  </p:transition>
  <p:timing>
    <p:tnLst>
      <p:par>
        <p:cTn id="788" dur="indefinite" restart="never" nodeType="tmRoot">
          <p:childTnLst>
            <p:seq>
              <p:cTn id="789" dur="indefinite" nodeType="mainSeq">
                <p:childTnLst>
                  <p:par>
                    <p:cTn id="790" fill="hold">
                      <p:stCondLst>
                        <p:cond delay="0"/>
                      </p:stCondLst>
                      <p:childTnLst>
                        <p:par>
                          <p:cTn id="791" fill="hold">
                            <p:stCondLst>
                              <p:cond delay="0"/>
                            </p:stCondLst>
                            <p:childTnLst>
                              <p:par>
                                <p:cTn id="792" nodeType="withEffect" fill="hold" presetClass="emph" presetID="6">
                                  <p:stCondLst>
                                    <p:cond delay="0"/>
                                  </p:stCondLst>
                                  <p:childTnLst>
                                    <p:animScale>
                                      <p:cBhvr>
                                        <p:cTn id="793" dur="2000" fill="hold"/>
                                        <p:tgtEl>
                                          <p:spTgt spid="479"/>
                                        </p:tgtEl>
                                      </p:cBhvr>
                                      <p:by x="150000" y="150000"/>
                                    </p:animScale>
                                  </p:childTnLst>
                                </p:cTn>
                              </p:par>
                              <p:par>
                                <p:cTn id="794" autoRev="1" nodeType="withEffect" fill="hold" presetClass="emph" presetID="6">
                                  <p:stCondLst>
                                    <p:cond delay="0"/>
                                  </p:stCondLst>
                                  <p:childTnLst>
                                    <p:animScale>
                                      <p:cBhvr>
                                        <p:cTn id="795" dur="2000" fill="hold"/>
                                        <p:tgtEl>
                                          <p:spTgt spid="480"/>
                                        </p:tgtEl>
                                      </p:cBhvr>
                                      <p:by x="150000" y="150000"/>
                                    </p:animScale>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2" name="TextShape 1"/>
          <p:cNvSpPr txBox="1"/>
          <p:nvPr/>
        </p:nvSpPr>
        <p:spPr>
          <a:xfrm>
            <a:off x="1143000" y="1122480"/>
            <a:ext cx="6857640" cy="2387160"/>
          </a:xfrm>
          <a:prstGeom prst="rect">
            <a:avLst/>
          </a:prstGeom>
          <a:noFill/>
          <a:ln w="0">
            <a:noFill/>
          </a:ln>
        </p:spPr>
        <p:txBody>
          <a:bodyPr anchor="b">
            <a:noAutofit/>
          </a:bodyPr>
          <a:p>
            <a:endParaRPr b="0" lang="fr-FR" sz="1800" spc="-1" strike="noStrike">
              <a:solidFill>
                <a:srgbClr val="000000"/>
              </a:solidFill>
              <a:latin typeface="Calibri"/>
            </a:endParaRPr>
          </a:p>
        </p:txBody>
      </p:sp>
      <p:sp>
        <p:nvSpPr>
          <p:cNvPr id="483" name="TextShape 2"/>
          <p:cNvSpPr txBox="1"/>
          <p:nvPr/>
        </p:nvSpPr>
        <p:spPr>
          <a:xfrm>
            <a:off x="1143000" y="3602160"/>
            <a:ext cx="6857640" cy="1655280"/>
          </a:xfrm>
          <a:prstGeom prst="rect">
            <a:avLst/>
          </a:prstGeom>
          <a:noFill/>
          <a:ln w="0">
            <a:noFill/>
          </a:ln>
        </p:spPr>
        <p:txBody>
          <a:bodyPr>
            <a:noAutofit/>
          </a:bodyPr>
          <a:p>
            <a:pPr algn="ctr"/>
            <a:endParaRPr b="0" lang="fr-BE" sz="3200" spc="-1" strike="noStrike">
              <a:latin typeface="Arial"/>
            </a:endParaRPr>
          </a:p>
        </p:txBody>
      </p:sp>
      <p:sp>
        <p:nvSpPr>
          <p:cNvPr id="484" name="CustomShape 3"/>
          <p:cNvSpPr/>
          <p:nvPr/>
        </p:nvSpPr>
        <p:spPr>
          <a:xfrm>
            <a:off x="0" y="0"/>
            <a:ext cx="9143640" cy="685764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p:style>
      </p:sp>
      <p:sp>
        <p:nvSpPr>
          <p:cNvPr id="485" name="CustomShape 4"/>
          <p:cNvSpPr/>
          <p:nvPr/>
        </p:nvSpPr>
        <p:spPr>
          <a:xfrm rot="5400000">
            <a:off x="965160" y="2723400"/>
            <a:ext cx="786240" cy="786240"/>
          </a:xfrm>
          <a:prstGeom prst="teardrop">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86" name="CustomShape 5"/>
          <p:cNvSpPr/>
          <p:nvPr/>
        </p:nvSpPr>
        <p:spPr>
          <a:xfrm>
            <a:off x="1848960" y="2760120"/>
            <a:ext cx="6723000" cy="1552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4800" spc="-1" strike="noStrike">
                <a:solidFill>
                  <a:srgbClr val="ffffff"/>
                </a:solidFill>
                <a:latin typeface="Calibri"/>
              </a:rPr>
              <a:t>WAT DOET DE EUROPESE UNIE?</a:t>
            </a:r>
            <a:endParaRPr b="0" lang="fr-BE" sz="4800" spc="-1" strike="noStrike">
              <a:latin typeface="Arial"/>
            </a:endParaRPr>
          </a:p>
        </p:txBody>
      </p:sp>
      <p:pic>
        <p:nvPicPr>
          <p:cNvPr id="487" name="Image 7" descr=""/>
          <p:cNvPicPr/>
          <p:nvPr/>
        </p:nvPicPr>
        <p:blipFill>
          <a:blip r:embed="rId1"/>
          <a:stretch/>
        </p:blipFill>
        <p:spPr>
          <a:xfrm>
            <a:off x="5626080" y="3836520"/>
            <a:ext cx="2782800" cy="667440"/>
          </a:xfrm>
          <a:prstGeom prst="rect">
            <a:avLst/>
          </a:prstGeom>
          <a:ln w="0">
            <a:noFill/>
          </a:ln>
        </p:spPr>
      </p:pic>
    </p:spTree>
  </p:cSld>
  <mc:AlternateContent>
    <mc:Choice Requires="p14">
      <p:transition spd="slow" p14:dur="2000"/>
    </mc:Choice>
    <mc:Fallback>
      <p:transition spd="slow"/>
    </mc:Fallback>
  </mc:AlternateContent>
  <p:timing>
    <p:tnLst>
      <p:par>
        <p:cTn id="796" dur="indefinite" restart="never" nodeType="tmRoot">
          <p:childTnLst>
            <p:seq>
              <p:cTn id="797" dur="indefinite" nodeType="mainSeq">
                <p:childTnLst>
                  <p:par>
                    <p:cTn id="798" fill="hold">
                      <p:stCondLst>
                        <p:cond delay="0"/>
                      </p:stCondLst>
                      <p:childTnLst>
                        <p:par>
                          <p:cTn id="799" fill="hold">
                            <p:stCondLst>
                              <p:cond delay="0"/>
                            </p:stCondLst>
                            <p:childTnLst>
                              <p:par>
                                <p:cTn id="800" nodeType="withEffect" fill="hold" presetClass="entr" presetID="2" presetSubtype="4">
                                  <p:stCondLst>
                                    <p:cond delay="0"/>
                                  </p:stCondLst>
                                  <p:childTnLst>
                                    <p:set>
                                      <p:cBhvr>
                                        <p:cTn id="801" dur="1" fill="hold">
                                          <p:stCondLst>
                                            <p:cond delay="0"/>
                                          </p:stCondLst>
                                        </p:cTn>
                                        <p:tgtEl>
                                          <p:spTgt spid="487"/>
                                        </p:tgtEl>
                                        <p:attrNameLst>
                                          <p:attrName>style.visibility</p:attrName>
                                        </p:attrNameLst>
                                      </p:cBhvr>
                                      <p:to>
                                        <p:strVal val="visible"/>
                                      </p:to>
                                    </p:set>
                                    <p:anim calcmode="lin" valueType="num">
                                      <p:cBhvr additive="repl">
                                        <p:cTn id="802" dur="500" fill="hold"/>
                                        <p:tgtEl>
                                          <p:spTgt spid="487"/>
                                        </p:tgtEl>
                                        <p:attrNameLst>
                                          <p:attrName>ppt_x</p:attrName>
                                        </p:attrNameLst>
                                      </p:cBhvr>
                                      <p:tavLst>
                                        <p:tav tm="0">
                                          <p:val>
                                            <p:strVal val="#ppt_x"/>
                                          </p:val>
                                        </p:tav>
                                        <p:tav tm="100000">
                                          <p:val>
                                            <p:strVal val="#ppt_x"/>
                                          </p:val>
                                        </p:tav>
                                      </p:tavLst>
                                    </p:anim>
                                    <p:anim calcmode="lin" valueType="num">
                                      <p:cBhvr additive="repl">
                                        <p:cTn id="803" dur="500" fill="hold"/>
                                        <p:tgtEl>
                                          <p:spTgt spid="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f7c80"/>
            </a:gs>
          </a:gsLst>
          <a:lin ang="5400000"/>
        </a:gradFill>
      </p:bgPr>
    </p:bg>
    <p:spTree>
      <p:nvGrpSpPr>
        <p:cNvPr id="1" name=""/>
        <p:cNvGrpSpPr/>
        <p:nvPr/>
      </p:nvGrpSpPr>
      <p:grpSpPr>
        <a:xfrm>
          <a:off x="0" y="0"/>
          <a:ext cx="0" cy="0"/>
          <a:chOff x="0" y="0"/>
          <a:chExt cx="0" cy="0"/>
        </a:xfrm>
      </p:grpSpPr>
      <p:sp>
        <p:nvSpPr>
          <p:cNvPr id="488" name="CustomShape 1"/>
          <p:cNvSpPr/>
          <p:nvPr/>
        </p:nvSpPr>
        <p:spPr>
          <a:xfrm>
            <a:off x="699480" y="160200"/>
            <a:ext cx="2294280" cy="577800"/>
          </a:xfrm>
          <a:prstGeom prst="rect">
            <a:avLst/>
          </a:prstGeom>
          <a:noFill/>
          <a:ln w="0">
            <a:noFill/>
          </a:ln>
        </p:spPr>
        <p:style>
          <a:lnRef idx="0"/>
          <a:fillRef idx="0"/>
          <a:effectRef idx="0"/>
          <a:fontRef idx="minor"/>
        </p:style>
        <p:txBody>
          <a:bodyPr lIns="90000" rIns="90000" tIns="45000" bIns="45000">
            <a:spAutoFit/>
          </a:bodyPr>
          <a:p>
            <a:pPr algn="r">
              <a:lnSpc>
                <a:spcPct val="100000"/>
              </a:lnSpc>
            </a:pPr>
            <a:r>
              <a:rPr b="1" lang="nl-NL" sz="3200" spc="-1" strike="noStrike">
                <a:solidFill>
                  <a:srgbClr val="c00000"/>
                </a:solidFill>
                <a:latin typeface="Calibri"/>
              </a:rPr>
              <a:t>INVESTEREN</a:t>
            </a:r>
            <a:endParaRPr b="0" lang="fr-BE" sz="3200" spc="-1" strike="noStrike">
              <a:latin typeface="Arial"/>
            </a:endParaRPr>
          </a:p>
        </p:txBody>
      </p:sp>
      <p:sp>
        <p:nvSpPr>
          <p:cNvPr id="489" name="CustomShape 2"/>
          <p:cNvSpPr/>
          <p:nvPr/>
        </p:nvSpPr>
        <p:spPr>
          <a:xfrm rot="5400000">
            <a:off x="35640" y="62640"/>
            <a:ext cx="579240" cy="582840"/>
          </a:xfrm>
          <a:prstGeom prst="teardrop">
            <a:avLst>
              <a:gd name="adj" fmla="val 100000"/>
            </a:avLst>
          </a:prstGeom>
          <a:solidFill>
            <a:srgbClr val="c00000"/>
          </a:solidFill>
          <a:ln>
            <a:noFill/>
          </a:ln>
        </p:spPr>
        <p:style>
          <a:lnRef idx="2">
            <a:schemeClr val="accent1">
              <a:shade val="50000"/>
            </a:schemeClr>
          </a:lnRef>
          <a:fillRef idx="1">
            <a:schemeClr val="accent1"/>
          </a:fillRef>
          <a:effectRef idx="0">
            <a:schemeClr val="accent1"/>
          </a:effectRef>
          <a:fontRef idx="minor"/>
        </p:style>
      </p:sp>
      <p:sp>
        <p:nvSpPr>
          <p:cNvPr id="490" name="CustomShape 3"/>
          <p:cNvSpPr/>
          <p:nvPr/>
        </p:nvSpPr>
        <p:spPr>
          <a:xfrm>
            <a:off x="1374840" y="1028160"/>
            <a:ext cx="2849040" cy="1187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Dit is Max. Hij is een Europees burger. Hij is erg nieuwsgierig en enthousiast over alles rondom hem.</a:t>
            </a:r>
            <a:endParaRPr b="0" lang="fr-BE" sz="1800" spc="-1" strike="noStrike">
              <a:latin typeface="Arial"/>
            </a:endParaRPr>
          </a:p>
        </p:txBody>
      </p:sp>
      <p:sp>
        <p:nvSpPr>
          <p:cNvPr id="491" name="CustomShape 4"/>
          <p:cNvSpPr/>
          <p:nvPr/>
        </p:nvSpPr>
        <p:spPr>
          <a:xfrm>
            <a:off x="61200" y="5840280"/>
            <a:ext cx="8836200" cy="92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p:style>
      </p:sp>
      <p:sp>
        <p:nvSpPr>
          <p:cNvPr id="492" name="CustomShape 5"/>
          <p:cNvSpPr/>
          <p:nvPr/>
        </p:nvSpPr>
        <p:spPr>
          <a:xfrm>
            <a:off x="72000" y="5881320"/>
            <a:ext cx="8836200" cy="8218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400" spc="-1" strike="noStrike">
                <a:solidFill>
                  <a:srgbClr val="ffffff"/>
                </a:solidFill>
                <a:latin typeface="Calibri"/>
              </a:rPr>
              <a:t>MAX LAAT DE EU, DE OP EEN NA GROOTSTE WERELDECONOMIE, VOOR HEM INVESTEREN. DOE ZOALS MAX </a:t>
            </a:r>
            <a:r>
              <a:rPr b="1" lang="nl-NL" sz="2400" spc="-1" strike="noStrike">
                <a:solidFill>
                  <a:srgbClr val="ffffff"/>
                </a:solidFill>
                <a:latin typeface="Wingdings"/>
              </a:rPr>
              <a:t></a:t>
            </a:r>
            <a:endParaRPr b="0" lang="fr-BE" sz="2400" spc="-1" strike="noStrike">
              <a:latin typeface="Arial"/>
            </a:endParaRPr>
          </a:p>
        </p:txBody>
      </p:sp>
      <p:pic>
        <p:nvPicPr>
          <p:cNvPr id="493" name="Picture 26" descr=""/>
          <p:cNvPicPr/>
          <p:nvPr/>
        </p:nvPicPr>
        <p:blipFill>
          <a:blip r:embed="rId1"/>
          <a:stretch/>
        </p:blipFill>
        <p:spPr>
          <a:xfrm>
            <a:off x="72000" y="2860920"/>
            <a:ext cx="1115640" cy="1046880"/>
          </a:xfrm>
          <a:prstGeom prst="rect">
            <a:avLst/>
          </a:prstGeom>
          <a:ln w="0">
            <a:noFill/>
          </a:ln>
        </p:spPr>
      </p:pic>
      <p:pic>
        <p:nvPicPr>
          <p:cNvPr id="494" name="Picture 35" descr=""/>
          <p:cNvPicPr/>
          <p:nvPr/>
        </p:nvPicPr>
        <p:blipFill>
          <a:blip r:embed="rId2"/>
          <a:stretch/>
        </p:blipFill>
        <p:spPr>
          <a:xfrm>
            <a:off x="5137200" y="360000"/>
            <a:ext cx="935640" cy="937440"/>
          </a:xfrm>
          <a:prstGeom prst="rect">
            <a:avLst/>
          </a:prstGeom>
          <a:ln w="0">
            <a:noFill/>
          </a:ln>
        </p:spPr>
      </p:pic>
      <p:pic>
        <p:nvPicPr>
          <p:cNvPr id="495" name="Picture 37" descr=""/>
          <p:cNvPicPr/>
          <p:nvPr/>
        </p:nvPicPr>
        <p:blipFill>
          <a:blip r:embed="rId3"/>
          <a:stretch/>
        </p:blipFill>
        <p:spPr>
          <a:xfrm>
            <a:off x="5137200" y="4384800"/>
            <a:ext cx="935640" cy="845640"/>
          </a:xfrm>
          <a:prstGeom prst="rect">
            <a:avLst/>
          </a:prstGeom>
          <a:ln w="0">
            <a:noFill/>
          </a:ln>
        </p:spPr>
      </p:pic>
      <p:sp>
        <p:nvSpPr>
          <p:cNvPr id="496" name="CustomShape 6"/>
          <p:cNvSpPr/>
          <p:nvPr/>
        </p:nvSpPr>
        <p:spPr>
          <a:xfrm>
            <a:off x="1312200" y="2858760"/>
            <a:ext cx="3613680" cy="102636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497" name="CustomShape 7"/>
          <p:cNvSpPr/>
          <p:nvPr/>
        </p:nvSpPr>
        <p:spPr>
          <a:xfrm>
            <a:off x="1312200" y="2793600"/>
            <a:ext cx="3613680" cy="11869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Max kan rechtstreeks met de trein van zijn woonplaats (Parijs) naar Boedapest reizen om zijn beste vriend te bezoeken.</a:t>
            </a:r>
            <a:endParaRPr b="0" lang="fr-BE" sz="1800" spc="-1" strike="noStrike">
              <a:latin typeface="Arial"/>
            </a:endParaRPr>
          </a:p>
        </p:txBody>
      </p:sp>
      <p:sp>
        <p:nvSpPr>
          <p:cNvPr id="498" name="CustomShape 8"/>
          <p:cNvSpPr/>
          <p:nvPr/>
        </p:nvSpPr>
        <p:spPr>
          <a:xfrm>
            <a:off x="1315080" y="4132440"/>
            <a:ext cx="3613680" cy="146088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499" name="CustomShape 9"/>
          <p:cNvSpPr/>
          <p:nvPr/>
        </p:nvSpPr>
        <p:spPr>
          <a:xfrm>
            <a:off x="1292040" y="3985560"/>
            <a:ext cx="3613680" cy="1736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Zijn moeder laat hem met een gerust hart vertrekken, want hij heeft zijn Europese ziekte-verzekeringskaart waarmee hij in een noodgeval gezondheidszorg krijgt in elk EU-land.</a:t>
            </a:r>
            <a:endParaRPr b="0" lang="fr-BE" sz="1800" spc="-1" strike="noStrike">
              <a:latin typeface="Arial"/>
            </a:endParaRPr>
          </a:p>
        </p:txBody>
      </p:sp>
      <p:sp>
        <p:nvSpPr>
          <p:cNvPr id="500" name="CustomShape 10"/>
          <p:cNvSpPr/>
          <p:nvPr/>
        </p:nvSpPr>
        <p:spPr>
          <a:xfrm>
            <a:off x="6194160" y="354600"/>
            <a:ext cx="2627280" cy="163260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501" name="CustomShape 11"/>
          <p:cNvSpPr/>
          <p:nvPr/>
        </p:nvSpPr>
        <p:spPr>
          <a:xfrm>
            <a:off x="6192720" y="335880"/>
            <a:ext cx="2627280" cy="1187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Ze kunnen elkaar altijd bellen voor dezelfde prijs alsof ze allebei in Frankrijk waren.</a:t>
            </a:r>
            <a:endParaRPr b="0" lang="fr-BE" sz="1800" spc="-1" strike="noStrike">
              <a:latin typeface="Arial"/>
            </a:endParaRPr>
          </a:p>
        </p:txBody>
      </p:sp>
      <p:sp>
        <p:nvSpPr>
          <p:cNvPr id="502" name="CustomShape 12"/>
          <p:cNvSpPr/>
          <p:nvPr/>
        </p:nvSpPr>
        <p:spPr>
          <a:xfrm>
            <a:off x="6229440" y="2378160"/>
            <a:ext cx="2628720" cy="1461960"/>
          </a:xfrm>
          <a:prstGeom prst="rect">
            <a:avLst/>
          </a:prstGeom>
          <a:solidFill>
            <a:srgbClr val="ff5050"/>
          </a:solid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Max kan op reis nog altijd naar zijn favoriete series kijken omdat hij in de hele EU toegang heeft tot zijn digitale abonnementen.</a:t>
            </a:r>
            <a:endParaRPr b="0" lang="fr-BE" sz="1800" spc="-1" strike="noStrike">
              <a:latin typeface="Arial"/>
            </a:endParaRPr>
          </a:p>
        </p:txBody>
      </p:sp>
      <p:sp>
        <p:nvSpPr>
          <p:cNvPr id="503" name="CustomShape 13"/>
          <p:cNvSpPr/>
          <p:nvPr/>
        </p:nvSpPr>
        <p:spPr>
          <a:xfrm>
            <a:off x="6247440" y="4397040"/>
            <a:ext cx="2627280" cy="1461960"/>
          </a:xfrm>
          <a:prstGeom prst="rect">
            <a:avLst/>
          </a:prstGeom>
          <a:solidFill>
            <a:srgbClr val="ff5050"/>
          </a:solid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Hij besluit een zomer-baantje te zoeken in Boedapest om zijn retourticket naar Parijs te betalen.</a:t>
            </a:r>
            <a:endParaRPr b="0" lang="fr-BE" sz="1800" spc="-1" strike="noStrike">
              <a:latin typeface="Arial"/>
            </a:endParaRPr>
          </a:p>
        </p:txBody>
      </p:sp>
      <p:pic>
        <p:nvPicPr>
          <p:cNvPr id="504" name="Picture 60" descr=""/>
          <p:cNvPicPr/>
          <p:nvPr/>
        </p:nvPicPr>
        <p:blipFill>
          <a:blip r:embed="rId4"/>
          <a:stretch/>
        </p:blipFill>
        <p:spPr>
          <a:xfrm>
            <a:off x="72000" y="4139280"/>
            <a:ext cx="1115640" cy="1141920"/>
          </a:xfrm>
          <a:prstGeom prst="rect">
            <a:avLst/>
          </a:prstGeom>
          <a:ln w="0">
            <a:noFill/>
          </a:ln>
        </p:spPr>
      </p:pic>
      <p:pic>
        <p:nvPicPr>
          <p:cNvPr id="505" name="Picture 61" descr=""/>
          <p:cNvPicPr/>
          <p:nvPr/>
        </p:nvPicPr>
        <p:blipFill>
          <a:blip r:embed="rId5"/>
          <a:stretch/>
        </p:blipFill>
        <p:spPr>
          <a:xfrm>
            <a:off x="83160" y="829080"/>
            <a:ext cx="743400" cy="1791360"/>
          </a:xfrm>
          <a:prstGeom prst="rect">
            <a:avLst/>
          </a:prstGeom>
          <a:ln w="0">
            <a:noFill/>
          </a:ln>
        </p:spPr>
      </p:pic>
      <p:sp>
        <p:nvSpPr>
          <p:cNvPr id="506" name="CustomShape 14"/>
          <p:cNvSpPr/>
          <p:nvPr/>
        </p:nvSpPr>
        <p:spPr>
          <a:xfrm rot="16200000">
            <a:off x="7918560" y="5838840"/>
            <a:ext cx="220068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c00000"/>
                </a:solidFill>
                <a:latin typeface="Arial"/>
                <a:ea typeface="Arial"/>
              </a:rPr>
              <a:t>WAT DOET DE EUROPESE UNIE?</a:t>
            </a:r>
            <a:endParaRPr b="0" lang="fr-BE" sz="1000" spc="-1" strike="noStrike">
              <a:latin typeface="Arial"/>
            </a:endParaRPr>
          </a:p>
        </p:txBody>
      </p:sp>
      <p:sp>
        <p:nvSpPr>
          <p:cNvPr id="507" name="Line 15"/>
          <p:cNvSpPr/>
          <p:nvPr/>
        </p:nvSpPr>
        <p:spPr>
          <a:xfrm>
            <a:off x="8897760" y="5052240"/>
            <a:ext cx="246240" cy="0"/>
          </a:xfrm>
          <a:prstGeom prst="line">
            <a:avLst/>
          </a:prstGeom>
          <a:ln w="12700">
            <a:solidFill>
              <a:srgbClr val="c00000"/>
            </a:solidFill>
          </a:ln>
        </p:spPr>
        <p:style>
          <a:lnRef idx="1">
            <a:schemeClr val="accent1"/>
          </a:lnRef>
          <a:fillRef idx="0">
            <a:schemeClr val="accent1"/>
          </a:fillRef>
          <a:effectRef idx="0">
            <a:schemeClr val="accent1"/>
          </a:effectRef>
          <a:fontRef idx="minor"/>
        </p:style>
      </p:sp>
      <p:sp>
        <p:nvSpPr>
          <p:cNvPr id="508" name="CustomShape 16"/>
          <p:cNvSpPr/>
          <p:nvPr/>
        </p:nvSpPr>
        <p:spPr>
          <a:xfrm>
            <a:off x="0" y="2847600"/>
            <a:ext cx="1625040" cy="2732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000000"/>
                </a:solidFill>
                <a:latin typeface="Calibri"/>
              </a:rPr>
              <a:t>© </a:t>
            </a:r>
            <a:r>
              <a:rPr b="0" lang="nl-NL" sz="600" spc="-1" strike="noStrike">
                <a:solidFill>
                  <a:srgbClr val="000000"/>
                </a:solidFill>
                <a:latin typeface="Calibri"/>
              </a:rPr>
              <a:t>EUROPESE </a:t>
            </a:r>
            <a:endParaRPr b="0" lang="fr-BE" sz="600" spc="-1" strike="noStrike">
              <a:latin typeface="Arial"/>
            </a:endParaRPr>
          </a:p>
          <a:p>
            <a:pPr>
              <a:lnSpc>
                <a:spcPct val="100000"/>
              </a:lnSpc>
            </a:pPr>
            <a:r>
              <a:rPr b="0" lang="nl-NL" sz="600" spc="-1" strike="noStrike">
                <a:solidFill>
                  <a:srgbClr val="000000"/>
                </a:solidFill>
                <a:latin typeface="Calibri"/>
              </a:rPr>
              <a:t>UNIE</a:t>
            </a:r>
            <a:endParaRPr b="0" lang="fr-BE" sz="600" spc="-1" strike="noStrike">
              <a:latin typeface="Arial"/>
            </a:endParaRPr>
          </a:p>
        </p:txBody>
      </p:sp>
      <p:sp>
        <p:nvSpPr>
          <p:cNvPr id="509" name="CustomShape 17"/>
          <p:cNvSpPr/>
          <p:nvPr/>
        </p:nvSpPr>
        <p:spPr>
          <a:xfrm>
            <a:off x="33840" y="513504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000000"/>
                </a:solidFill>
                <a:latin typeface="Calibri"/>
              </a:rPr>
              <a:t>©</a:t>
            </a:r>
            <a:r>
              <a:rPr b="0" lang="nl-NL" sz="600" spc="-1" strike="noStrike">
                <a:solidFill>
                  <a:srgbClr val="000000"/>
                </a:solidFill>
                <a:latin typeface="Calibri"/>
              </a:rPr>
              <a:t> EUROPESE UNIE</a:t>
            </a:r>
            <a:endParaRPr b="0" lang="fr-BE" sz="600" spc="-1" strike="noStrike">
              <a:latin typeface="Arial"/>
            </a:endParaRPr>
          </a:p>
        </p:txBody>
      </p:sp>
      <p:sp>
        <p:nvSpPr>
          <p:cNvPr id="510" name="CustomShape 18"/>
          <p:cNvSpPr/>
          <p:nvPr/>
        </p:nvSpPr>
        <p:spPr>
          <a:xfrm>
            <a:off x="5283360" y="434484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000000"/>
                </a:solidFill>
                <a:latin typeface="Calibri"/>
              </a:rPr>
              <a:t>©</a:t>
            </a:r>
            <a:r>
              <a:rPr b="0" lang="nl-NL" sz="600" spc="-1" strike="noStrike">
                <a:solidFill>
                  <a:srgbClr val="000000"/>
                </a:solidFill>
                <a:latin typeface="Calibri"/>
              </a:rPr>
              <a:t> EUROPESE UNIE</a:t>
            </a:r>
            <a:endParaRPr b="0" lang="fr-BE" sz="600" spc="-1" strike="noStrike">
              <a:latin typeface="Arial"/>
            </a:endParaRPr>
          </a:p>
        </p:txBody>
      </p:sp>
      <p:sp>
        <p:nvSpPr>
          <p:cNvPr id="511" name="CustomShape 19"/>
          <p:cNvSpPr/>
          <p:nvPr/>
        </p:nvSpPr>
        <p:spPr>
          <a:xfrm>
            <a:off x="5283360" y="115308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pic>
        <p:nvPicPr>
          <p:cNvPr id="512" name="Picture 3" descr=""/>
          <p:cNvPicPr/>
          <p:nvPr/>
        </p:nvPicPr>
        <p:blipFill>
          <a:blip r:embed="rId6"/>
          <a:stretch/>
        </p:blipFill>
        <p:spPr>
          <a:xfrm>
            <a:off x="5061960" y="2384280"/>
            <a:ext cx="1130400" cy="753840"/>
          </a:xfrm>
          <a:prstGeom prst="rect">
            <a:avLst/>
          </a:prstGeom>
          <a:ln w="0">
            <a:noFill/>
          </a:ln>
        </p:spPr>
      </p:pic>
      <p:sp>
        <p:nvSpPr>
          <p:cNvPr id="513" name="CustomShape 20"/>
          <p:cNvSpPr/>
          <p:nvPr/>
        </p:nvSpPr>
        <p:spPr>
          <a:xfrm>
            <a:off x="5040720" y="2344320"/>
            <a:ext cx="1096560" cy="2732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u="sng">
                <a:solidFill>
                  <a:srgbClr val="0563c1"/>
                </a:solidFill>
                <a:uFillTx/>
                <a:latin typeface="Calibri"/>
                <a:hlinkClick r:id="rId7"/>
              </a:rPr>
              <a:t>Creative Commons</a:t>
            </a:r>
            <a:r>
              <a:rPr b="0" lang="nl-NL" sz="600" spc="-1" strike="noStrike">
                <a:solidFill>
                  <a:srgbClr val="ffffff"/>
                </a:solidFill>
                <a:latin typeface="Calibri"/>
              </a:rPr>
              <a:t> </a:t>
            </a:r>
            <a:r>
              <a:rPr b="0" lang="nl-NL" sz="600" spc="-1" strike="noStrike" u="sng">
                <a:solidFill>
                  <a:srgbClr val="0563c1"/>
                </a:solidFill>
                <a:uFillTx/>
                <a:latin typeface="Calibri"/>
                <a:hlinkClick r:id="rId8"/>
              </a:rPr>
              <a:t>CC0 1.0 Universal Public Domain Dedication</a:t>
            </a:r>
            <a:endParaRPr b="0" lang="fr-BE" sz="600" spc="-1" strike="noStrike">
              <a:latin typeface="Arial"/>
            </a:endParaRPr>
          </a:p>
        </p:txBody>
      </p:sp>
    </p:spTree>
  </p:cSld>
  <mc:AlternateContent>
    <mc:Choice Requires="p14">
      <p:transition spd="slow" p14:dur="6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33" name="CustomShape 1"/>
          <p:cNvSpPr/>
          <p:nvPr/>
        </p:nvSpPr>
        <p:spPr>
          <a:xfrm>
            <a:off x="511560" y="-1158120"/>
            <a:ext cx="6333120" cy="516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800" spc="-1" strike="noStrike">
                <a:solidFill>
                  <a:srgbClr val="000000"/>
                </a:solidFill>
                <a:latin typeface="Calibri"/>
                <a:ea typeface="Calibri"/>
              </a:rPr>
              <a:t>INHOUDSOPGAVE</a:t>
            </a:r>
            <a:endParaRPr b="0" lang="fr-BE" sz="2800" spc="-1" strike="noStrike">
              <a:latin typeface="Arial"/>
            </a:endParaRPr>
          </a:p>
        </p:txBody>
      </p:sp>
      <p:sp>
        <p:nvSpPr>
          <p:cNvPr id="134" name="CustomShape 2"/>
          <p:cNvSpPr/>
          <p:nvPr/>
        </p:nvSpPr>
        <p:spPr>
          <a:xfrm rot="16200000">
            <a:off x="8142840" y="5827680"/>
            <a:ext cx="1752120" cy="242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000" spc="-1" strike="noStrike">
                <a:solidFill>
                  <a:srgbClr val="ffffff"/>
                </a:solidFill>
                <a:latin typeface="Arial"/>
                <a:ea typeface="Arial"/>
              </a:rPr>
              <a:t>INHOUDSOPGAVE</a:t>
            </a:r>
            <a:endParaRPr b="0" lang="fr-BE" sz="1000" spc="-1" strike="noStrike">
              <a:latin typeface="Arial"/>
            </a:endParaRPr>
          </a:p>
        </p:txBody>
      </p:sp>
      <p:sp>
        <p:nvSpPr>
          <p:cNvPr id="135" name="Line 3"/>
          <p:cNvSpPr/>
          <p:nvPr/>
        </p:nvSpPr>
        <p:spPr>
          <a:xfrm>
            <a:off x="8897760" y="5205240"/>
            <a:ext cx="246240" cy="0"/>
          </a:xfrm>
          <a:prstGeom prst="line">
            <a:avLst/>
          </a:prstGeom>
          <a:ln w="12700">
            <a:solidFill>
              <a:schemeClr val="bg1"/>
            </a:solidFill>
          </a:ln>
        </p:spPr>
        <p:style>
          <a:lnRef idx="1">
            <a:schemeClr val="accent1"/>
          </a:lnRef>
          <a:fillRef idx="0">
            <a:schemeClr val="accent1"/>
          </a:fillRef>
          <a:effectRef idx="0">
            <a:schemeClr val="accent1"/>
          </a:effectRef>
          <a:fontRef idx="minor"/>
        </p:style>
      </p:sp>
      <p:sp>
        <p:nvSpPr>
          <p:cNvPr id="136" name="CustomShape 4"/>
          <p:cNvSpPr/>
          <p:nvPr/>
        </p:nvSpPr>
        <p:spPr>
          <a:xfrm>
            <a:off x="6252120" y="-2880"/>
            <a:ext cx="2891520" cy="3670920"/>
          </a:xfrm>
          <a:prstGeom prst="rect">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p:style>
      </p:sp>
      <p:sp>
        <p:nvSpPr>
          <p:cNvPr id="137" name="CustomShape 5"/>
          <p:cNvSpPr/>
          <p:nvPr/>
        </p:nvSpPr>
        <p:spPr>
          <a:xfrm>
            <a:off x="6734880" y="270000"/>
            <a:ext cx="2162520" cy="3337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600" spc="-1" strike="noStrike">
                <a:solidFill>
                  <a:srgbClr val="000000"/>
                </a:solidFill>
                <a:latin typeface="Calibri"/>
                <a:ea typeface="Calibri"/>
              </a:rPr>
              <a:t>WAT IS EUROPA?</a:t>
            </a:r>
            <a:endParaRPr b="0" lang="fr-BE" sz="1600" spc="-1" strike="noStrike">
              <a:latin typeface="Arial"/>
            </a:endParaRPr>
          </a:p>
        </p:txBody>
      </p:sp>
      <p:sp>
        <p:nvSpPr>
          <p:cNvPr id="138" name="CustomShape 6"/>
          <p:cNvSpPr/>
          <p:nvPr/>
        </p:nvSpPr>
        <p:spPr>
          <a:xfrm rot="5400000">
            <a:off x="6344280" y="130680"/>
            <a:ext cx="396720" cy="396720"/>
          </a:xfrm>
          <a:prstGeom prst="teardrop">
            <a:avLst>
              <a:gd name="adj" fmla="val 100000"/>
            </a:avLst>
          </a:prstGeom>
          <a:solidFill>
            <a:srgbClr val="2a4591"/>
          </a:solidFill>
          <a:ln>
            <a:noFill/>
          </a:ln>
        </p:spPr>
        <p:style>
          <a:lnRef idx="2">
            <a:schemeClr val="accent1">
              <a:shade val="50000"/>
            </a:schemeClr>
          </a:lnRef>
          <a:fillRef idx="1">
            <a:schemeClr val="accent1"/>
          </a:fillRef>
          <a:effectRef idx="0">
            <a:schemeClr val="accent1"/>
          </a:effectRef>
          <a:fontRef idx="minor"/>
        </p:style>
      </p:sp>
      <p:sp>
        <p:nvSpPr>
          <p:cNvPr id="139" name="CustomShape 7"/>
          <p:cNvSpPr/>
          <p:nvPr/>
        </p:nvSpPr>
        <p:spPr>
          <a:xfrm>
            <a:off x="6741000" y="859680"/>
            <a:ext cx="2248560" cy="5011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600" spc="-1" strike="noStrike">
                <a:solidFill>
                  <a:srgbClr val="000000"/>
                </a:solidFill>
                <a:latin typeface="Calibri"/>
                <a:ea typeface="Calibri"/>
              </a:rPr>
              <a:t>HET EUROPEES PROJECT</a:t>
            </a:r>
            <a:endParaRPr b="0" lang="fr-BE" sz="1600" spc="-1" strike="noStrike">
              <a:latin typeface="Arial"/>
            </a:endParaRPr>
          </a:p>
          <a:p>
            <a:pPr>
              <a:lnSpc>
                <a:spcPct val="100000"/>
              </a:lnSpc>
            </a:pPr>
            <a:endParaRPr b="0" lang="fr-BE" sz="1600" spc="-1" strike="noStrike">
              <a:latin typeface="Arial"/>
            </a:endParaRPr>
          </a:p>
        </p:txBody>
      </p:sp>
      <p:sp>
        <p:nvSpPr>
          <p:cNvPr id="140" name="CustomShape 8"/>
          <p:cNvSpPr/>
          <p:nvPr/>
        </p:nvSpPr>
        <p:spPr>
          <a:xfrm>
            <a:off x="6727680" y="1418400"/>
            <a:ext cx="2348640" cy="5770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600" spc="-1" strike="noStrike">
                <a:solidFill>
                  <a:srgbClr val="000000"/>
                </a:solidFill>
                <a:latin typeface="Calibri"/>
                <a:ea typeface="Calibri"/>
              </a:rPr>
              <a:t>WAT DOET DE EUROPESE UNIE?</a:t>
            </a:r>
            <a:endParaRPr b="0" lang="fr-BE" sz="1600" spc="-1" strike="noStrike">
              <a:latin typeface="Arial"/>
            </a:endParaRPr>
          </a:p>
        </p:txBody>
      </p:sp>
      <p:sp>
        <p:nvSpPr>
          <p:cNvPr id="141" name="CustomShape 9"/>
          <p:cNvSpPr/>
          <p:nvPr/>
        </p:nvSpPr>
        <p:spPr>
          <a:xfrm>
            <a:off x="6741720" y="1943640"/>
            <a:ext cx="2401920" cy="7444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600" spc="-1" strike="noStrike">
                <a:solidFill>
                  <a:srgbClr val="000000"/>
                </a:solidFill>
                <a:latin typeface="Calibri"/>
                <a:ea typeface="Calibri"/>
              </a:rPr>
              <a:t>HOE WERKT DE EUROPESE UNIE?</a:t>
            </a:r>
            <a:endParaRPr b="0" lang="fr-BE" sz="1600" spc="-1" strike="noStrike">
              <a:latin typeface="Arial"/>
            </a:endParaRPr>
          </a:p>
          <a:p>
            <a:pPr>
              <a:lnSpc>
                <a:spcPct val="100000"/>
              </a:lnSpc>
            </a:pPr>
            <a:endParaRPr b="0" lang="fr-BE" sz="1600" spc="-1" strike="noStrike">
              <a:latin typeface="Arial"/>
            </a:endParaRPr>
          </a:p>
        </p:txBody>
      </p:sp>
      <p:sp>
        <p:nvSpPr>
          <p:cNvPr id="142" name="CustomShape 10"/>
          <p:cNvSpPr/>
          <p:nvPr/>
        </p:nvSpPr>
        <p:spPr>
          <a:xfrm rot="5400000">
            <a:off x="6330960" y="721800"/>
            <a:ext cx="396720" cy="396720"/>
          </a:xfrm>
          <a:prstGeom prst="teardrop">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p:style>
      </p:sp>
      <p:sp>
        <p:nvSpPr>
          <p:cNvPr id="143" name="CustomShape 11"/>
          <p:cNvSpPr/>
          <p:nvPr/>
        </p:nvSpPr>
        <p:spPr>
          <a:xfrm rot="5400000">
            <a:off x="6344280" y="1312560"/>
            <a:ext cx="396720" cy="396720"/>
          </a:xfrm>
          <a:prstGeom prst="teardrop">
            <a:avLst>
              <a:gd name="adj" fmla="val 100000"/>
            </a:avLst>
          </a:prstGeom>
          <a:solidFill>
            <a:srgbClr val="c00000"/>
          </a:solidFill>
          <a:ln>
            <a:noFill/>
          </a:ln>
        </p:spPr>
        <p:style>
          <a:lnRef idx="2">
            <a:schemeClr val="accent1">
              <a:shade val="50000"/>
            </a:schemeClr>
          </a:lnRef>
          <a:fillRef idx="1">
            <a:schemeClr val="accent1"/>
          </a:fillRef>
          <a:effectRef idx="0">
            <a:schemeClr val="accent1"/>
          </a:effectRef>
          <a:fontRef idx="minor"/>
        </p:style>
      </p:sp>
      <p:sp>
        <p:nvSpPr>
          <p:cNvPr id="144" name="CustomShape 12"/>
          <p:cNvSpPr/>
          <p:nvPr/>
        </p:nvSpPr>
        <p:spPr>
          <a:xfrm rot="5400000">
            <a:off x="6345000" y="1873440"/>
            <a:ext cx="396720" cy="396720"/>
          </a:xfrm>
          <a:prstGeom prst="teardrop">
            <a:avLst>
              <a:gd name="adj" fmla="val 100000"/>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145" name="CustomShape 13"/>
          <p:cNvSpPr/>
          <p:nvPr/>
        </p:nvSpPr>
        <p:spPr>
          <a:xfrm rot="5400000">
            <a:off x="6345000" y="2433960"/>
            <a:ext cx="396720" cy="396720"/>
          </a:xfrm>
          <a:prstGeom prst="teardrop">
            <a:avLst>
              <a:gd name="adj" fmla="val 100000"/>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146" name="CustomShape 14"/>
          <p:cNvSpPr/>
          <p:nvPr/>
        </p:nvSpPr>
        <p:spPr>
          <a:xfrm rot="5400000">
            <a:off x="6345000" y="3025080"/>
            <a:ext cx="396720" cy="396720"/>
          </a:xfrm>
          <a:prstGeom prst="teardrop">
            <a:avLst>
              <a:gd name="adj" fmla="val 100000"/>
            </a:avLst>
          </a:prstGeom>
          <a:solidFill>
            <a:srgbClr val="ff99cc"/>
          </a:solidFill>
          <a:ln>
            <a:noFill/>
          </a:ln>
        </p:spPr>
        <p:style>
          <a:lnRef idx="2">
            <a:schemeClr val="accent1">
              <a:shade val="50000"/>
            </a:schemeClr>
          </a:lnRef>
          <a:fillRef idx="1">
            <a:schemeClr val="accent1"/>
          </a:fillRef>
          <a:effectRef idx="0">
            <a:schemeClr val="accent1"/>
          </a:effectRef>
          <a:fontRef idx="minor"/>
        </p:style>
      </p:sp>
      <p:sp>
        <p:nvSpPr>
          <p:cNvPr id="147" name="CustomShape 15"/>
          <p:cNvSpPr/>
          <p:nvPr/>
        </p:nvSpPr>
        <p:spPr>
          <a:xfrm>
            <a:off x="6741720" y="2256840"/>
            <a:ext cx="2401920" cy="820440"/>
          </a:xfrm>
          <a:prstGeom prst="rect">
            <a:avLst/>
          </a:prstGeom>
          <a:noFill/>
          <a:ln w="0">
            <a:noFill/>
          </a:ln>
        </p:spPr>
        <p:style>
          <a:lnRef idx="0"/>
          <a:fillRef idx="0"/>
          <a:effectRef idx="0"/>
          <a:fontRef idx="minor"/>
        </p:style>
        <p:txBody>
          <a:bodyPr lIns="90000" rIns="90000" tIns="45000" bIns="45000">
            <a:spAutoFit/>
          </a:bodyPr>
          <a:p>
            <a:pPr>
              <a:lnSpc>
                <a:spcPct val="100000"/>
              </a:lnSpc>
            </a:pPr>
            <a:endParaRPr b="0" lang="fr-BE" sz="1800" spc="-1" strike="noStrike">
              <a:latin typeface="Arial"/>
            </a:endParaRPr>
          </a:p>
          <a:p>
            <a:pPr>
              <a:lnSpc>
                <a:spcPct val="100000"/>
              </a:lnSpc>
            </a:pPr>
            <a:r>
              <a:rPr b="1" lang="nl-NL" sz="1600" spc="-1" strike="noStrike">
                <a:solidFill>
                  <a:srgbClr val="000000"/>
                </a:solidFill>
                <a:latin typeface="Calibri"/>
                <a:ea typeface="Calibri"/>
              </a:rPr>
              <a:t>WAAR VIND IK MEER INFORMATIE?</a:t>
            </a:r>
            <a:endParaRPr b="0" lang="fr-BE" sz="1600" spc="-1" strike="noStrike">
              <a:latin typeface="Arial"/>
            </a:endParaRPr>
          </a:p>
        </p:txBody>
      </p:sp>
      <p:sp>
        <p:nvSpPr>
          <p:cNvPr id="148" name="CustomShape 16"/>
          <p:cNvSpPr/>
          <p:nvPr/>
        </p:nvSpPr>
        <p:spPr>
          <a:xfrm>
            <a:off x="6741720" y="2888640"/>
            <a:ext cx="4571640" cy="820440"/>
          </a:xfrm>
          <a:prstGeom prst="rect">
            <a:avLst/>
          </a:prstGeom>
          <a:noFill/>
          <a:ln w="0">
            <a:noFill/>
          </a:ln>
        </p:spPr>
        <p:style>
          <a:lnRef idx="0"/>
          <a:fillRef idx="0"/>
          <a:effectRef idx="0"/>
          <a:fontRef idx="minor"/>
        </p:style>
        <p:txBody>
          <a:bodyPr lIns="90000" rIns="90000" tIns="45000" bIns="45000">
            <a:spAutoFit/>
          </a:bodyPr>
          <a:p>
            <a:pPr>
              <a:lnSpc>
                <a:spcPct val="100000"/>
              </a:lnSpc>
            </a:pPr>
            <a:endParaRPr b="0" lang="fr-BE" sz="1800" spc="-1" strike="noStrike">
              <a:latin typeface="Arial"/>
            </a:endParaRPr>
          </a:p>
          <a:p>
            <a:pPr>
              <a:lnSpc>
                <a:spcPct val="100000"/>
              </a:lnSpc>
            </a:pPr>
            <a:r>
              <a:rPr b="1" lang="nl-NL" sz="1600" spc="-1" strike="noStrike">
                <a:solidFill>
                  <a:srgbClr val="000000"/>
                </a:solidFill>
                <a:latin typeface="Calibri"/>
              </a:rPr>
              <a:t>BLIJF OP DE HOOGTE</a:t>
            </a:r>
            <a:endParaRPr b="0" lang="fr-BE" sz="1600" spc="-1" strike="noStrike">
              <a:latin typeface="Arial"/>
            </a:endParaRPr>
          </a:p>
          <a:p>
            <a:pPr>
              <a:lnSpc>
                <a:spcPct val="100000"/>
              </a:lnSpc>
            </a:pPr>
            <a:endParaRPr b="0" lang="fr-BE" sz="1600" spc="-1" strike="noStrike">
              <a:latin typeface="Arial"/>
            </a:endParaRPr>
          </a:p>
        </p:txBody>
      </p:sp>
      <p:sp>
        <p:nvSpPr>
          <p:cNvPr id="149" name="CustomShape 17"/>
          <p:cNvSpPr/>
          <p:nvPr/>
        </p:nvSpPr>
        <p:spPr>
          <a:xfrm>
            <a:off x="0" y="6646680"/>
            <a:ext cx="1625040" cy="2120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800" spc="-1" strike="noStrike">
                <a:solidFill>
                  <a:srgbClr val="ffffff"/>
                </a:solidFill>
                <a:latin typeface="Calibri"/>
              </a:rPr>
              <a:t>© </a:t>
            </a:r>
            <a:r>
              <a:rPr b="0" lang="nl-NL" sz="600" spc="-1" strike="noStrike">
                <a:solidFill>
                  <a:srgbClr val="ffffff"/>
                </a:solidFill>
                <a:latin typeface="Calibri"/>
              </a:rPr>
              <a:t>PUBLIEK DOMEIN</a:t>
            </a:r>
            <a:endParaRPr b="0" lang="fr-BE" sz="600" spc="-1" strike="noStrike">
              <a:latin typeface="Arial"/>
            </a:endParaRPr>
          </a:p>
        </p:txBody>
      </p:sp>
    </p:spTree>
  </p:cSld>
  <mc:AlternateContent>
    <mc:Choice Requires="p14">
      <p:transition spd="slow" p14:dur="2000">
        <p15:prstTrans prst="fallOver"/>
      </p:transition>
    </mc:Choice>
    <mc:Fallback>
      <p:transition spd="slow">
        <p:fade/>
      </p:transition>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7fafd"/>
            </a:gs>
            <a:gs pos="100000">
              <a:srgbClr val="ff7c80"/>
            </a:gs>
          </a:gsLst>
          <a:lin ang="5400000"/>
        </a:gradFill>
      </p:bgPr>
    </p:bg>
    <p:spTree>
      <p:nvGrpSpPr>
        <p:cNvPr id="1" name=""/>
        <p:cNvGrpSpPr/>
        <p:nvPr/>
      </p:nvGrpSpPr>
      <p:grpSpPr>
        <a:xfrm>
          <a:off x="0" y="0"/>
          <a:ext cx="0" cy="0"/>
          <a:chOff x="0" y="0"/>
          <a:chExt cx="0" cy="0"/>
        </a:xfrm>
      </p:grpSpPr>
      <p:sp>
        <p:nvSpPr>
          <p:cNvPr id="514" name="CustomShape 1"/>
          <p:cNvSpPr/>
          <p:nvPr/>
        </p:nvSpPr>
        <p:spPr>
          <a:xfrm>
            <a:off x="592920" y="113400"/>
            <a:ext cx="3274200" cy="10645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c00000"/>
                </a:solidFill>
                <a:latin typeface="TrebuchetMS-Bold"/>
              </a:rPr>
              <a:t>BESCHERMEN</a:t>
            </a:r>
            <a:endParaRPr b="0" lang="fr-BE" sz="3200" spc="-1" strike="noStrike">
              <a:latin typeface="Arial"/>
            </a:endParaRPr>
          </a:p>
        </p:txBody>
      </p:sp>
      <p:sp>
        <p:nvSpPr>
          <p:cNvPr id="515" name="CustomShape 2"/>
          <p:cNvSpPr/>
          <p:nvPr/>
        </p:nvSpPr>
        <p:spPr>
          <a:xfrm rot="16200000">
            <a:off x="7918560" y="5838840"/>
            <a:ext cx="220068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c00000"/>
                </a:solidFill>
                <a:latin typeface="Arial"/>
                <a:ea typeface="Arial"/>
              </a:rPr>
              <a:t>WAT DOET DE EUROPESE UNIE?</a:t>
            </a:r>
            <a:endParaRPr b="0" lang="fr-BE" sz="1000" spc="-1" strike="noStrike">
              <a:latin typeface="Arial"/>
            </a:endParaRPr>
          </a:p>
        </p:txBody>
      </p:sp>
      <p:sp>
        <p:nvSpPr>
          <p:cNvPr id="516" name="Line 3"/>
          <p:cNvSpPr/>
          <p:nvPr/>
        </p:nvSpPr>
        <p:spPr>
          <a:xfrm>
            <a:off x="8897760" y="5052240"/>
            <a:ext cx="246240" cy="0"/>
          </a:xfrm>
          <a:prstGeom prst="line">
            <a:avLst/>
          </a:prstGeom>
          <a:ln w="12700">
            <a:solidFill>
              <a:srgbClr val="c00000"/>
            </a:solidFill>
          </a:ln>
        </p:spPr>
        <p:style>
          <a:lnRef idx="1">
            <a:schemeClr val="accent1"/>
          </a:lnRef>
          <a:fillRef idx="0">
            <a:schemeClr val="accent1"/>
          </a:fillRef>
          <a:effectRef idx="0">
            <a:schemeClr val="accent1"/>
          </a:effectRef>
          <a:fontRef idx="minor"/>
        </p:style>
      </p:sp>
      <p:sp>
        <p:nvSpPr>
          <p:cNvPr id="517" name="CustomShape 4"/>
          <p:cNvSpPr/>
          <p:nvPr/>
        </p:nvSpPr>
        <p:spPr>
          <a:xfrm rot="5400000">
            <a:off x="46080" y="17280"/>
            <a:ext cx="579240" cy="582840"/>
          </a:xfrm>
          <a:prstGeom prst="teardrop">
            <a:avLst>
              <a:gd name="adj" fmla="val 10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p:style>
      </p:sp>
      <p:pic>
        <p:nvPicPr>
          <p:cNvPr id="518" name="Picture 7" descr=""/>
          <p:cNvPicPr/>
          <p:nvPr/>
        </p:nvPicPr>
        <p:blipFill>
          <a:blip r:embed="rId1"/>
          <a:stretch/>
        </p:blipFill>
        <p:spPr>
          <a:xfrm>
            <a:off x="72000" y="4498560"/>
            <a:ext cx="1115640" cy="747720"/>
          </a:xfrm>
          <a:prstGeom prst="rect">
            <a:avLst/>
          </a:prstGeom>
          <a:ln w="0">
            <a:noFill/>
          </a:ln>
        </p:spPr>
      </p:pic>
      <p:pic>
        <p:nvPicPr>
          <p:cNvPr id="519" name="Picture 8" descr=""/>
          <p:cNvPicPr/>
          <p:nvPr/>
        </p:nvPicPr>
        <p:blipFill>
          <a:blip r:embed="rId2"/>
          <a:stretch/>
        </p:blipFill>
        <p:spPr>
          <a:xfrm>
            <a:off x="5238720" y="299520"/>
            <a:ext cx="1115640" cy="1093320"/>
          </a:xfrm>
          <a:prstGeom prst="rect">
            <a:avLst/>
          </a:prstGeom>
          <a:ln w="0">
            <a:noFill/>
          </a:ln>
        </p:spPr>
      </p:pic>
      <p:pic>
        <p:nvPicPr>
          <p:cNvPr id="520" name="Picture 10" descr=""/>
          <p:cNvPicPr/>
          <p:nvPr/>
        </p:nvPicPr>
        <p:blipFill>
          <a:blip r:embed="rId3"/>
          <a:stretch/>
        </p:blipFill>
        <p:spPr>
          <a:xfrm>
            <a:off x="5238000" y="2285280"/>
            <a:ext cx="1115640" cy="808200"/>
          </a:xfrm>
          <a:prstGeom prst="rect">
            <a:avLst/>
          </a:prstGeom>
          <a:ln w="0">
            <a:noFill/>
          </a:ln>
        </p:spPr>
      </p:pic>
      <p:sp>
        <p:nvSpPr>
          <p:cNvPr id="521" name="CustomShape 5"/>
          <p:cNvSpPr/>
          <p:nvPr/>
        </p:nvSpPr>
        <p:spPr>
          <a:xfrm>
            <a:off x="44280" y="6042240"/>
            <a:ext cx="8853120" cy="784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p:style>
      </p:sp>
      <p:sp>
        <p:nvSpPr>
          <p:cNvPr id="522" name="CustomShape 6"/>
          <p:cNvSpPr/>
          <p:nvPr/>
        </p:nvSpPr>
        <p:spPr>
          <a:xfrm>
            <a:off x="707760" y="6018840"/>
            <a:ext cx="7723440" cy="8218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400" spc="-1" strike="noStrike">
                <a:solidFill>
                  <a:srgbClr val="ffffff"/>
                </a:solidFill>
                <a:latin typeface="Calibri"/>
              </a:rPr>
              <a:t>MAX EN THEO LATEN DE EU HEN BESCHERMEN. DOE ZOALS MAX EN THEO </a:t>
            </a:r>
            <a:r>
              <a:rPr b="1" lang="nl-NL" sz="2400" spc="-1" strike="noStrike">
                <a:solidFill>
                  <a:srgbClr val="ffffff"/>
                </a:solidFill>
                <a:latin typeface="Wingdings"/>
              </a:rPr>
              <a:t></a:t>
            </a:r>
            <a:endParaRPr b="0" lang="fr-BE" sz="2400" spc="-1" strike="noStrike">
              <a:latin typeface="Arial"/>
            </a:endParaRPr>
          </a:p>
        </p:txBody>
      </p:sp>
      <p:sp>
        <p:nvSpPr>
          <p:cNvPr id="523" name="CustomShape 7"/>
          <p:cNvSpPr/>
          <p:nvPr/>
        </p:nvSpPr>
        <p:spPr>
          <a:xfrm>
            <a:off x="1328760" y="865080"/>
            <a:ext cx="2934360" cy="1187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Max ontmoet zijn vriendje, Theo, in Boedapest. Ze willen met Pasen samen naar Barcelona gaan.</a:t>
            </a:r>
            <a:endParaRPr b="0" lang="fr-BE" sz="1800" spc="-1" strike="noStrike">
              <a:latin typeface="Arial"/>
            </a:endParaRPr>
          </a:p>
        </p:txBody>
      </p:sp>
      <p:pic>
        <p:nvPicPr>
          <p:cNvPr id="524" name="Picture 14" descr=""/>
          <p:cNvPicPr/>
          <p:nvPr/>
        </p:nvPicPr>
        <p:blipFill>
          <a:blip r:embed="rId4"/>
          <a:stretch/>
        </p:blipFill>
        <p:spPr>
          <a:xfrm>
            <a:off x="44280" y="846360"/>
            <a:ext cx="1193040" cy="1705320"/>
          </a:xfrm>
          <a:prstGeom prst="rect">
            <a:avLst/>
          </a:prstGeom>
          <a:ln w="0">
            <a:noFill/>
          </a:ln>
        </p:spPr>
      </p:pic>
      <p:pic>
        <p:nvPicPr>
          <p:cNvPr id="525" name="Picture 16" descr=""/>
          <p:cNvPicPr/>
          <p:nvPr/>
        </p:nvPicPr>
        <p:blipFill>
          <a:blip r:embed="rId5"/>
          <a:stretch/>
        </p:blipFill>
        <p:spPr>
          <a:xfrm>
            <a:off x="72000" y="2818800"/>
            <a:ext cx="1115640" cy="1131120"/>
          </a:xfrm>
          <a:prstGeom prst="rect">
            <a:avLst/>
          </a:prstGeom>
          <a:ln w="0">
            <a:noFill/>
          </a:ln>
        </p:spPr>
      </p:pic>
      <p:sp>
        <p:nvSpPr>
          <p:cNvPr id="526" name="CustomShape 8"/>
          <p:cNvSpPr/>
          <p:nvPr/>
        </p:nvSpPr>
        <p:spPr>
          <a:xfrm>
            <a:off x="1432440" y="2808000"/>
            <a:ext cx="3309480" cy="151920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527" name="CustomShape 9"/>
          <p:cNvSpPr/>
          <p:nvPr/>
        </p:nvSpPr>
        <p:spPr>
          <a:xfrm>
            <a:off x="1438920" y="2714040"/>
            <a:ext cx="3309480" cy="1461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Hun moeders laten hen graag samen op vakantie vertrekken want ze weten dat </a:t>
            </a:r>
            <a:r>
              <a:rPr b="1" lang="nl-NL" sz="1800" spc="-1" strike="noStrike">
                <a:solidFill>
                  <a:srgbClr val="000000"/>
                </a:solidFill>
                <a:latin typeface="Calibri"/>
              </a:rPr>
              <a:t>mensen-rechten en diversiteit</a:t>
            </a:r>
            <a:r>
              <a:rPr b="0" lang="nl-NL" sz="1800" spc="-1" strike="noStrike">
                <a:solidFill>
                  <a:srgbClr val="000000"/>
                </a:solidFill>
                <a:latin typeface="Calibri"/>
              </a:rPr>
              <a:t> in de EU-landen worden geëerbiedigd.</a:t>
            </a:r>
            <a:endParaRPr b="0" lang="fr-BE" sz="1800" spc="-1" strike="noStrike">
              <a:latin typeface="Arial"/>
            </a:endParaRPr>
          </a:p>
        </p:txBody>
      </p:sp>
      <p:pic>
        <p:nvPicPr>
          <p:cNvPr id="528" name="Picture 20" descr=""/>
          <p:cNvPicPr/>
          <p:nvPr/>
        </p:nvPicPr>
        <p:blipFill>
          <a:blip r:embed="rId6"/>
          <a:stretch/>
        </p:blipFill>
        <p:spPr>
          <a:xfrm>
            <a:off x="5238000" y="4095360"/>
            <a:ext cx="1115640" cy="1411560"/>
          </a:xfrm>
          <a:prstGeom prst="rect">
            <a:avLst/>
          </a:prstGeom>
          <a:ln w="0">
            <a:noFill/>
          </a:ln>
        </p:spPr>
      </p:pic>
      <p:sp>
        <p:nvSpPr>
          <p:cNvPr id="529" name="CustomShape 10"/>
          <p:cNvSpPr/>
          <p:nvPr/>
        </p:nvSpPr>
        <p:spPr>
          <a:xfrm>
            <a:off x="1432440" y="4498560"/>
            <a:ext cx="3309480" cy="137016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530" name="CustomShape 11"/>
          <p:cNvSpPr/>
          <p:nvPr/>
        </p:nvSpPr>
        <p:spPr>
          <a:xfrm>
            <a:off x="1432440" y="4445280"/>
            <a:ext cx="3309480" cy="1461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Het eten is van dezelfde kwaliteit als thuis want elk Europees land moet dezelfde regels voor </a:t>
            </a:r>
            <a:r>
              <a:rPr b="1" lang="nl-NL" sz="1800" spc="-1" strike="noStrike">
                <a:solidFill>
                  <a:srgbClr val="000000"/>
                </a:solidFill>
                <a:latin typeface="Calibri"/>
              </a:rPr>
              <a:t>veiligheid en gezondheid</a:t>
            </a:r>
            <a:r>
              <a:rPr b="0" lang="nl-NL" sz="1800" spc="-1" strike="noStrike">
                <a:solidFill>
                  <a:srgbClr val="000000"/>
                </a:solidFill>
                <a:latin typeface="Calibri"/>
              </a:rPr>
              <a:t> toepassen.</a:t>
            </a:r>
            <a:endParaRPr b="0" lang="fr-BE" sz="1800" spc="-1" strike="noStrike">
              <a:latin typeface="Arial"/>
            </a:endParaRPr>
          </a:p>
        </p:txBody>
      </p:sp>
      <p:sp>
        <p:nvSpPr>
          <p:cNvPr id="531" name="CustomShape 12"/>
          <p:cNvSpPr/>
          <p:nvPr/>
        </p:nvSpPr>
        <p:spPr>
          <a:xfrm>
            <a:off x="6558480" y="4079520"/>
            <a:ext cx="2273400" cy="15422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532" name="CustomShape 13"/>
          <p:cNvSpPr/>
          <p:nvPr/>
        </p:nvSpPr>
        <p:spPr>
          <a:xfrm>
            <a:off x="6558480" y="299160"/>
            <a:ext cx="2260440" cy="185508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533" name="CustomShape 14"/>
          <p:cNvSpPr/>
          <p:nvPr/>
        </p:nvSpPr>
        <p:spPr>
          <a:xfrm>
            <a:off x="6558480" y="2247840"/>
            <a:ext cx="2260440" cy="168768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534" name="CustomShape 15"/>
          <p:cNvSpPr/>
          <p:nvPr/>
        </p:nvSpPr>
        <p:spPr>
          <a:xfrm>
            <a:off x="6527160" y="4006080"/>
            <a:ext cx="2260440" cy="17355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Als hun vlucht wordt geannuleerd, krijgen ze terugbetaling dankzij de </a:t>
            </a:r>
            <a:r>
              <a:rPr b="1" lang="nl-NL" sz="1800" spc="-1" strike="noStrike">
                <a:solidFill>
                  <a:srgbClr val="000000"/>
                </a:solidFill>
                <a:latin typeface="Calibri"/>
              </a:rPr>
              <a:t>rechten van de Europese consumenten</a:t>
            </a:r>
            <a:r>
              <a:rPr b="0" lang="nl-NL" sz="1800" spc="-1" strike="noStrike">
                <a:solidFill>
                  <a:srgbClr val="000000"/>
                </a:solidFill>
                <a:latin typeface="Calibri"/>
              </a:rPr>
              <a:t>.</a:t>
            </a:r>
            <a:endParaRPr b="0" lang="fr-BE" sz="1800" spc="-1" strike="noStrike">
              <a:latin typeface="Arial"/>
            </a:endParaRPr>
          </a:p>
        </p:txBody>
      </p:sp>
      <p:sp>
        <p:nvSpPr>
          <p:cNvPr id="535" name="CustomShape 16"/>
          <p:cNvSpPr/>
          <p:nvPr/>
        </p:nvSpPr>
        <p:spPr>
          <a:xfrm>
            <a:off x="6564960" y="186840"/>
            <a:ext cx="2260440" cy="2010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Als ze iets te eten kopen in de super-markt, krijgen ze niet langer gratis plastic tassen want </a:t>
            </a:r>
            <a:r>
              <a:rPr b="1" lang="nl-NL" sz="1800" spc="-1" strike="noStrike">
                <a:solidFill>
                  <a:srgbClr val="000000"/>
                </a:solidFill>
                <a:latin typeface="Calibri"/>
              </a:rPr>
              <a:t>de EU beschermt onze planeet</a:t>
            </a:r>
            <a:r>
              <a:rPr b="0" lang="nl-NL" sz="1800" spc="-1" strike="noStrike">
                <a:solidFill>
                  <a:srgbClr val="000000"/>
                </a:solidFill>
                <a:latin typeface="Calibri"/>
              </a:rPr>
              <a:t>.</a:t>
            </a:r>
            <a:endParaRPr b="0" lang="fr-BE" sz="1800" spc="-1" strike="noStrike">
              <a:latin typeface="Arial"/>
            </a:endParaRPr>
          </a:p>
        </p:txBody>
      </p:sp>
      <p:sp>
        <p:nvSpPr>
          <p:cNvPr id="536" name="CustomShape 17"/>
          <p:cNvSpPr/>
          <p:nvPr/>
        </p:nvSpPr>
        <p:spPr>
          <a:xfrm>
            <a:off x="6525360" y="2218320"/>
            <a:ext cx="2293560" cy="1736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Ze kunnen allebei hun ticket veilig betalen via hun smartphone omdat </a:t>
            </a:r>
            <a:r>
              <a:rPr b="1" lang="nl-NL" sz="1800" spc="-1" strike="noStrike">
                <a:solidFill>
                  <a:srgbClr val="000000"/>
                </a:solidFill>
                <a:latin typeface="Calibri"/>
              </a:rPr>
              <a:t>de privacy van burgers</a:t>
            </a:r>
            <a:r>
              <a:rPr b="0" lang="nl-NL" sz="1800" spc="-1" strike="noStrike">
                <a:solidFill>
                  <a:srgbClr val="000000"/>
                </a:solidFill>
                <a:latin typeface="Calibri"/>
              </a:rPr>
              <a:t> in de hele EU wordt geëerbiedigd.</a:t>
            </a:r>
            <a:endParaRPr b="0" lang="fr-BE" sz="1800" spc="-1" strike="noStrike">
              <a:latin typeface="Arial"/>
            </a:endParaRPr>
          </a:p>
        </p:txBody>
      </p:sp>
      <p:sp>
        <p:nvSpPr>
          <p:cNvPr id="537" name="CustomShape 18"/>
          <p:cNvSpPr/>
          <p:nvPr/>
        </p:nvSpPr>
        <p:spPr>
          <a:xfrm>
            <a:off x="5574240" y="536112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000000"/>
                </a:solidFill>
                <a:latin typeface="Calibri"/>
              </a:rPr>
              <a:t>©</a:t>
            </a:r>
            <a:r>
              <a:rPr b="0" lang="nl-NL" sz="600" spc="-1" strike="noStrike">
                <a:solidFill>
                  <a:srgbClr val="000000"/>
                </a:solidFill>
                <a:latin typeface="Calibri"/>
              </a:rPr>
              <a:t> EUROPESE UNIE</a:t>
            </a:r>
            <a:endParaRPr b="0" lang="fr-BE" sz="600" spc="-1" strike="noStrike">
              <a:latin typeface="Arial"/>
            </a:endParaRPr>
          </a:p>
        </p:txBody>
      </p:sp>
      <p:sp>
        <p:nvSpPr>
          <p:cNvPr id="538" name="CustomShape 19"/>
          <p:cNvSpPr/>
          <p:nvPr/>
        </p:nvSpPr>
        <p:spPr>
          <a:xfrm>
            <a:off x="5591520" y="295344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000000"/>
                </a:solidFill>
                <a:latin typeface="Calibri"/>
              </a:rPr>
              <a:t>©</a:t>
            </a:r>
            <a:r>
              <a:rPr b="0" lang="nl-NL" sz="600" spc="-1" strike="noStrike">
                <a:solidFill>
                  <a:srgbClr val="000000"/>
                </a:solidFill>
                <a:latin typeface="Calibri"/>
              </a:rPr>
              <a:t> EUROPESE UNIE</a:t>
            </a:r>
            <a:endParaRPr b="0" lang="fr-BE" sz="600" spc="-1" strike="noStrike">
              <a:latin typeface="Arial"/>
            </a:endParaRPr>
          </a:p>
        </p:txBody>
      </p:sp>
      <p:sp>
        <p:nvSpPr>
          <p:cNvPr id="539" name="CustomShape 20"/>
          <p:cNvSpPr/>
          <p:nvPr/>
        </p:nvSpPr>
        <p:spPr>
          <a:xfrm>
            <a:off x="5570280" y="124596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000000"/>
                </a:solidFill>
                <a:latin typeface="Calibri"/>
              </a:rPr>
              <a:t>©</a:t>
            </a:r>
            <a:r>
              <a:rPr b="0" lang="nl-NL" sz="600" spc="-1" strike="noStrike">
                <a:solidFill>
                  <a:srgbClr val="000000"/>
                </a:solidFill>
                <a:latin typeface="Calibri"/>
              </a:rPr>
              <a:t> EUROPESE UNIE</a:t>
            </a:r>
            <a:endParaRPr b="0" lang="fr-BE" sz="600" spc="-1" strike="noStrike">
              <a:latin typeface="Arial"/>
            </a:endParaRPr>
          </a:p>
        </p:txBody>
      </p:sp>
      <p:sp>
        <p:nvSpPr>
          <p:cNvPr id="540" name="CustomShape 21"/>
          <p:cNvSpPr/>
          <p:nvPr/>
        </p:nvSpPr>
        <p:spPr>
          <a:xfrm>
            <a:off x="408600" y="380700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
        <p:nvSpPr>
          <p:cNvPr id="541" name="CustomShape 22"/>
          <p:cNvSpPr/>
          <p:nvPr/>
        </p:nvSpPr>
        <p:spPr>
          <a:xfrm>
            <a:off x="397440" y="508536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Tree>
  </p:cSld>
  <mc:AlternateContent>
    <mc:Choice Requires="p14">
      <p:transition spd="slow" p14:dur="1600">
        <p14:prism isInverted="true"/>
      </p:transition>
    </mc:Choice>
    <mc:Fallback>
      <p:transition spd="slow">
        <p:fade/>
      </p:transition>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f7c80"/>
            </a:gs>
          </a:gsLst>
          <a:lin ang="5400000"/>
        </a:gradFill>
      </p:bgPr>
    </p:bg>
    <p:spTree>
      <p:nvGrpSpPr>
        <p:cNvPr id="1" name=""/>
        <p:cNvGrpSpPr/>
        <p:nvPr/>
      </p:nvGrpSpPr>
      <p:grpSpPr>
        <a:xfrm>
          <a:off x="0" y="0"/>
          <a:ext cx="0" cy="0"/>
          <a:chOff x="0" y="0"/>
          <a:chExt cx="0" cy="0"/>
        </a:xfrm>
      </p:grpSpPr>
      <p:sp>
        <p:nvSpPr>
          <p:cNvPr id="542" name="CustomShape 1"/>
          <p:cNvSpPr/>
          <p:nvPr/>
        </p:nvSpPr>
        <p:spPr>
          <a:xfrm rot="5400000">
            <a:off x="75240" y="19800"/>
            <a:ext cx="579240" cy="582840"/>
          </a:xfrm>
          <a:prstGeom prst="teardrop">
            <a:avLst>
              <a:gd name="adj" fmla="val 100000"/>
            </a:avLst>
          </a:prstGeom>
          <a:solidFill>
            <a:srgbClr val="c00000"/>
          </a:solidFill>
          <a:ln>
            <a:noFill/>
          </a:ln>
        </p:spPr>
        <p:style>
          <a:lnRef idx="2">
            <a:schemeClr val="accent1">
              <a:shade val="50000"/>
            </a:schemeClr>
          </a:lnRef>
          <a:fillRef idx="1">
            <a:schemeClr val="accent1"/>
          </a:fillRef>
          <a:effectRef idx="0">
            <a:schemeClr val="accent1"/>
          </a:effectRef>
          <a:fontRef idx="minor"/>
        </p:style>
      </p:sp>
      <p:sp>
        <p:nvSpPr>
          <p:cNvPr id="543" name="CustomShape 2"/>
          <p:cNvSpPr/>
          <p:nvPr/>
        </p:nvSpPr>
        <p:spPr>
          <a:xfrm rot="16200000">
            <a:off x="7918560" y="5838840"/>
            <a:ext cx="220068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c00000"/>
                </a:solidFill>
                <a:latin typeface="Arial"/>
                <a:ea typeface="Arial"/>
              </a:rPr>
              <a:t>WAT DOET DE EUROPESE UNIE?</a:t>
            </a:r>
            <a:endParaRPr b="0" lang="fr-BE" sz="1000" spc="-1" strike="noStrike">
              <a:latin typeface="Arial"/>
            </a:endParaRPr>
          </a:p>
        </p:txBody>
      </p:sp>
      <p:sp>
        <p:nvSpPr>
          <p:cNvPr id="544" name="Line 3"/>
          <p:cNvSpPr/>
          <p:nvPr/>
        </p:nvSpPr>
        <p:spPr>
          <a:xfrm>
            <a:off x="8889120" y="5060880"/>
            <a:ext cx="246240" cy="0"/>
          </a:xfrm>
          <a:prstGeom prst="line">
            <a:avLst/>
          </a:prstGeom>
          <a:ln w="12700">
            <a:solidFill>
              <a:srgbClr val="c00000"/>
            </a:solidFill>
          </a:ln>
        </p:spPr>
        <p:style>
          <a:lnRef idx="1">
            <a:schemeClr val="accent1"/>
          </a:lnRef>
          <a:fillRef idx="0">
            <a:schemeClr val="accent1"/>
          </a:fillRef>
          <a:effectRef idx="0">
            <a:schemeClr val="accent1"/>
          </a:effectRef>
          <a:fontRef idx="minor"/>
        </p:style>
      </p:sp>
      <p:sp>
        <p:nvSpPr>
          <p:cNvPr id="545" name="CustomShape 4"/>
          <p:cNvSpPr/>
          <p:nvPr/>
        </p:nvSpPr>
        <p:spPr>
          <a:xfrm>
            <a:off x="443880" y="145440"/>
            <a:ext cx="2349720" cy="57780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3200" spc="-1" strike="noStrike">
                <a:solidFill>
                  <a:srgbClr val="c00000"/>
                </a:solidFill>
                <a:latin typeface="Calibri"/>
              </a:rPr>
              <a:t>VERSTERKEN</a:t>
            </a:r>
            <a:endParaRPr b="0" lang="fr-BE" sz="3200" spc="-1" strike="noStrike">
              <a:latin typeface="Arial"/>
            </a:endParaRPr>
          </a:p>
        </p:txBody>
      </p:sp>
      <p:pic>
        <p:nvPicPr>
          <p:cNvPr id="546" name="Picture 12" descr=""/>
          <p:cNvPicPr/>
          <p:nvPr/>
        </p:nvPicPr>
        <p:blipFill>
          <a:blip r:embed="rId1"/>
          <a:srcRect l="-200" t="0" r="0" b="0"/>
          <a:stretch/>
        </p:blipFill>
        <p:spPr>
          <a:xfrm>
            <a:off x="4049640" y="694080"/>
            <a:ext cx="1980720" cy="1142280"/>
          </a:xfrm>
          <a:prstGeom prst="rect">
            <a:avLst/>
          </a:prstGeom>
          <a:ln w="0">
            <a:noFill/>
          </a:ln>
        </p:spPr>
      </p:pic>
      <p:pic>
        <p:nvPicPr>
          <p:cNvPr id="547" name="Picture 2" descr=""/>
          <p:cNvPicPr/>
          <p:nvPr/>
        </p:nvPicPr>
        <p:blipFill>
          <a:blip r:embed="rId2"/>
          <a:stretch/>
        </p:blipFill>
        <p:spPr>
          <a:xfrm>
            <a:off x="4049640" y="4056480"/>
            <a:ext cx="1217160" cy="1215000"/>
          </a:xfrm>
          <a:prstGeom prst="rect">
            <a:avLst/>
          </a:prstGeom>
          <a:ln w="0">
            <a:noFill/>
          </a:ln>
        </p:spPr>
      </p:pic>
      <p:pic>
        <p:nvPicPr>
          <p:cNvPr id="548" name="Picture 4" descr=""/>
          <p:cNvPicPr/>
          <p:nvPr/>
        </p:nvPicPr>
        <p:blipFill>
          <a:blip r:embed="rId3"/>
          <a:stretch/>
        </p:blipFill>
        <p:spPr>
          <a:xfrm>
            <a:off x="200160" y="3510360"/>
            <a:ext cx="1156680" cy="1125000"/>
          </a:xfrm>
          <a:prstGeom prst="rect">
            <a:avLst/>
          </a:prstGeom>
          <a:ln w="0">
            <a:noFill/>
          </a:ln>
        </p:spPr>
      </p:pic>
      <p:pic>
        <p:nvPicPr>
          <p:cNvPr id="549" name="Picture 8" descr=""/>
          <p:cNvPicPr/>
          <p:nvPr/>
        </p:nvPicPr>
        <p:blipFill>
          <a:blip r:embed="rId4"/>
          <a:stretch/>
        </p:blipFill>
        <p:spPr>
          <a:xfrm>
            <a:off x="200160" y="726120"/>
            <a:ext cx="758520" cy="2061360"/>
          </a:xfrm>
          <a:prstGeom prst="rect">
            <a:avLst/>
          </a:prstGeom>
          <a:ln w="0">
            <a:noFill/>
          </a:ln>
        </p:spPr>
      </p:pic>
      <p:sp>
        <p:nvSpPr>
          <p:cNvPr id="550" name="CustomShape 5"/>
          <p:cNvSpPr/>
          <p:nvPr/>
        </p:nvSpPr>
        <p:spPr>
          <a:xfrm>
            <a:off x="73440" y="5925600"/>
            <a:ext cx="8823960" cy="8319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p:style>
      </p:sp>
      <p:sp>
        <p:nvSpPr>
          <p:cNvPr id="551" name="CustomShape 6"/>
          <p:cNvSpPr/>
          <p:nvPr/>
        </p:nvSpPr>
        <p:spPr>
          <a:xfrm>
            <a:off x="459360" y="5927040"/>
            <a:ext cx="8312040" cy="8211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2400" spc="-1" strike="noStrike">
                <a:solidFill>
                  <a:srgbClr val="ffffff"/>
                </a:solidFill>
                <a:latin typeface="Calibri"/>
              </a:rPr>
              <a:t>THEO GEBRUIKT DE EU OM STERKER TE WORDEN. DOE ZOALS THEO </a:t>
            </a:r>
            <a:r>
              <a:rPr b="1" lang="nl-NL" sz="2400" spc="-1" strike="noStrike">
                <a:solidFill>
                  <a:srgbClr val="ffffff"/>
                </a:solidFill>
                <a:latin typeface="Wingdings"/>
              </a:rPr>
              <a:t></a:t>
            </a:r>
            <a:endParaRPr b="0" lang="fr-BE" sz="2400" spc="-1" strike="noStrike">
              <a:latin typeface="Arial"/>
            </a:endParaRPr>
          </a:p>
        </p:txBody>
      </p:sp>
      <p:sp>
        <p:nvSpPr>
          <p:cNvPr id="552" name="CustomShape 7"/>
          <p:cNvSpPr/>
          <p:nvPr/>
        </p:nvSpPr>
        <p:spPr>
          <a:xfrm>
            <a:off x="1095120" y="722880"/>
            <a:ext cx="2810880" cy="1736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Theo wil naar Max in Parijs. Maar hij weet niet precies voor hoe lang en of hij verder zou studeren in het buitenland. Er zijn vele mogelijkheden.</a:t>
            </a:r>
            <a:endParaRPr b="0" lang="fr-BE" sz="1800" spc="-1" strike="noStrike">
              <a:latin typeface="Arial"/>
            </a:endParaRPr>
          </a:p>
        </p:txBody>
      </p:sp>
      <p:sp>
        <p:nvSpPr>
          <p:cNvPr id="553" name="CustomShape 8"/>
          <p:cNvSpPr/>
          <p:nvPr/>
        </p:nvSpPr>
        <p:spPr>
          <a:xfrm>
            <a:off x="1485360" y="3459240"/>
            <a:ext cx="2386440" cy="232092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554" name="CustomShape 9"/>
          <p:cNvSpPr/>
          <p:nvPr/>
        </p:nvSpPr>
        <p:spPr>
          <a:xfrm>
            <a:off x="1452960" y="3384000"/>
            <a:ext cx="2386440" cy="25585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Zijn moeder zou graag hebben dat hij deelneemt aan een programma van </a:t>
            </a:r>
            <a:r>
              <a:rPr b="1" lang="nl-NL" sz="1800" spc="-1" strike="noStrike">
                <a:solidFill>
                  <a:srgbClr val="000000"/>
                </a:solidFill>
                <a:latin typeface="Calibri"/>
              </a:rPr>
              <a:t>Erasmus+</a:t>
            </a:r>
            <a:r>
              <a:rPr b="0" lang="nl-NL" sz="1800" spc="-1" strike="noStrike">
                <a:solidFill>
                  <a:srgbClr val="000000"/>
                </a:solidFill>
                <a:latin typeface="Calibri"/>
              </a:rPr>
              <a:t> zodat hij enkele maanden in Parijs kan wonen met Max en verder kan studeren.</a:t>
            </a:r>
            <a:endParaRPr b="0" lang="fr-BE" sz="1800" spc="-1" strike="noStrike">
              <a:latin typeface="Arial"/>
            </a:endParaRPr>
          </a:p>
        </p:txBody>
      </p:sp>
      <p:sp>
        <p:nvSpPr>
          <p:cNvPr id="555" name="CustomShape 10"/>
          <p:cNvSpPr/>
          <p:nvPr/>
        </p:nvSpPr>
        <p:spPr>
          <a:xfrm>
            <a:off x="6174360" y="667440"/>
            <a:ext cx="2660040" cy="180936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556" name="CustomShape 11"/>
          <p:cNvSpPr/>
          <p:nvPr/>
        </p:nvSpPr>
        <p:spPr>
          <a:xfrm>
            <a:off x="6174360" y="556560"/>
            <a:ext cx="2660040" cy="2010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Theo wil liever </a:t>
            </a:r>
            <a:r>
              <a:rPr b="1" lang="nl-NL" sz="1800" spc="-1" strike="noStrike">
                <a:solidFill>
                  <a:srgbClr val="000000"/>
                </a:solidFill>
                <a:latin typeface="Calibri"/>
              </a:rPr>
              <a:t>vrijwilligerswerk doen</a:t>
            </a:r>
            <a:r>
              <a:rPr b="0" lang="nl-NL" sz="1800" spc="-1" strike="noStrike">
                <a:solidFill>
                  <a:srgbClr val="000000"/>
                </a:solidFill>
                <a:latin typeface="Calibri"/>
              </a:rPr>
              <a:t> om verschillende gemeenschappen te helpen en tegelijk tijd door te brengen met zijn vriend. </a:t>
            </a:r>
            <a:endParaRPr b="0" lang="fr-BE" sz="1800" spc="-1" strike="noStrike">
              <a:latin typeface="Arial"/>
            </a:endParaRPr>
          </a:p>
        </p:txBody>
      </p:sp>
      <p:sp>
        <p:nvSpPr>
          <p:cNvPr id="557" name="CustomShape 12"/>
          <p:cNvSpPr/>
          <p:nvPr/>
        </p:nvSpPr>
        <p:spPr>
          <a:xfrm>
            <a:off x="6161400" y="4056480"/>
            <a:ext cx="2673000" cy="179640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558" name="CustomShape 13"/>
          <p:cNvSpPr/>
          <p:nvPr/>
        </p:nvSpPr>
        <p:spPr>
          <a:xfrm>
            <a:off x="6174360" y="4112280"/>
            <a:ext cx="2660040" cy="17355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Zijn moeder vraagt zich af of Parijs de juiste keuze is. Ze vraagt hem eerst </a:t>
            </a:r>
            <a:r>
              <a:rPr b="1" lang="nl-NL" sz="1800" spc="-1" strike="noStrike">
                <a:solidFill>
                  <a:srgbClr val="000000"/>
                </a:solidFill>
                <a:latin typeface="Calibri"/>
              </a:rPr>
              <a:t>de EU te ontdekken</a:t>
            </a:r>
            <a:r>
              <a:rPr b="0" lang="nl-NL" sz="1800" spc="-1" strike="noStrike">
                <a:solidFill>
                  <a:srgbClr val="000000"/>
                </a:solidFill>
                <a:latin typeface="Calibri"/>
              </a:rPr>
              <a:t> vooraleer een definitieve beslissing te nemen.</a:t>
            </a:r>
            <a:endParaRPr b="0" lang="fr-BE" sz="1800" spc="-1" strike="noStrike">
              <a:latin typeface="Arial"/>
            </a:endParaRPr>
          </a:p>
        </p:txBody>
      </p:sp>
      <p:pic>
        <p:nvPicPr>
          <p:cNvPr id="559" name="Picture 25" descr=""/>
          <p:cNvPicPr/>
          <p:nvPr/>
        </p:nvPicPr>
        <p:blipFill>
          <a:blip r:embed="rId5"/>
          <a:stretch/>
        </p:blipFill>
        <p:spPr>
          <a:xfrm>
            <a:off x="4049640" y="2654280"/>
            <a:ext cx="1942560" cy="960120"/>
          </a:xfrm>
          <a:prstGeom prst="rect">
            <a:avLst/>
          </a:prstGeom>
          <a:ln w="0">
            <a:noFill/>
          </a:ln>
        </p:spPr>
      </p:pic>
      <p:sp>
        <p:nvSpPr>
          <p:cNvPr id="560" name="CustomShape 14"/>
          <p:cNvSpPr/>
          <p:nvPr/>
        </p:nvSpPr>
        <p:spPr>
          <a:xfrm>
            <a:off x="6174360" y="2589480"/>
            <a:ext cx="2660040" cy="135720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p:style>
      </p:sp>
      <p:sp>
        <p:nvSpPr>
          <p:cNvPr id="561" name="CustomShape 15"/>
          <p:cNvSpPr/>
          <p:nvPr/>
        </p:nvSpPr>
        <p:spPr>
          <a:xfrm>
            <a:off x="6174360" y="2525760"/>
            <a:ext cx="2660040" cy="1461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Theo stelt zijn moeder gerust door te zeggen dat hij een baan kan vinden via de </a:t>
            </a:r>
            <a:r>
              <a:rPr b="1" lang="nl-NL" sz="1800" spc="-1" strike="noStrike">
                <a:solidFill>
                  <a:srgbClr val="000000"/>
                </a:solidFill>
                <a:latin typeface="Calibri"/>
              </a:rPr>
              <a:t>jongerengarantie</a:t>
            </a:r>
            <a:r>
              <a:rPr b="0" lang="nl-NL" sz="1800" spc="-1" strike="noStrike">
                <a:solidFill>
                  <a:srgbClr val="000000"/>
                </a:solidFill>
                <a:latin typeface="Calibri"/>
              </a:rPr>
              <a:t> als hij geld nodig heeft.</a:t>
            </a:r>
            <a:endParaRPr b="0" lang="fr-BE" sz="1800" spc="-1" strike="noStrike">
              <a:latin typeface="Arial"/>
            </a:endParaRPr>
          </a:p>
        </p:txBody>
      </p:sp>
      <p:sp>
        <p:nvSpPr>
          <p:cNvPr id="562" name="CustomShape 16"/>
          <p:cNvSpPr/>
          <p:nvPr/>
        </p:nvSpPr>
        <p:spPr>
          <a:xfrm rot="5400000">
            <a:off x="4404600" y="520056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
        <p:nvSpPr>
          <p:cNvPr id="563" name="CustomShape 17"/>
          <p:cNvSpPr/>
          <p:nvPr/>
        </p:nvSpPr>
        <p:spPr>
          <a:xfrm>
            <a:off x="5194440" y="346212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000000"/>
                </a:solidFill>
                <a:latin typeface="Calibri"/>
              </a:rPr>
              <a:t>©</a:t>
            </a:r>
            <a:r>
              <a:rPr b="0" lang="nl-NL" sz="600" spc="-1" strike="noStrike">
                <a:solidFill>
                  <a:srgbClr val="000000"/>
                </a:solidFill>
                <a:latin typeface="Calibri"/>
              </a:rPr>
              <a:t> EUROPESE UNIE</a:t>
            </a:r>
            <a:endParaRPr b="0" lang="fr-BE" sz="600" spc="-1" strike="noStrike">
              <a:latin typeface="Arial"/>
            </a:endParaRPr>
          </a:p>
        </p:txBody>
      </p:sp>
      <p:sp>
        <p:nvSpPr>
          <p:cNvPr id="564" name="CustomShape 18"/>
          <p:cNvSpPr/>
          <p:nvPr/>
        </p:nvSpPr>
        <p:spPr>
          <a:xfrm>
            <a:off x="5253120" y="167652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
        <p:nvSpPr>
          <p:cNvPr id="565" name="CustomShape 19"/>
          <p:cNvSpPr/>
          <p:nvPr/>
        </p:nvSpPr>
        <p:spPr>
          <a:xfrm>
            <a:off x="587160" y="449316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Tree>
  </p:cSld>
  <mc:AlternateContent>
    <mc:Choice Requires="p14">
      <p:transition spd="slow" p14:dur="1600">
        <p14:prism isInverted="true"/>
      </p:transition>
    </mc:Choice>
    <mc:Fallback>
      <p:transition spd="slow">
        <p:fade/>
      </p:transition>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6" name="Picture 2" descr=""/>
          <p:cNvPicPr/>
          <p:nvPr/>
        </p:nvPicPr>
        <p:blipFill>
          <a:blip r:embed="rId1"/>
          <a:stretch/>
        </p:blipFill>
        <p:spPr>
          <a:xfrm>
            <a:off x="0" y="0"/>
            <a:ext cx="9143640" cy="6857640"/>
          </a:xfrm>
          <a:prstGeom prst="rect">
            <a:avLst/>
          </a:prstGeom>
          <a:ln w="0">
            <a:noFill/>
          </a:ln>
        </p:spPr>
      </p:pic>
      <p:sp>
        <p:nvSpPr>
          <p:cNvPr id="567" name="CustomShape 1"/>
          <p:cNvSpPr/>
          <p:nvPr/>
        </p:nvSpPr>
        <p:spPr>
          <a:xfrm rot="10800000">
            <a:off x="5571720" y="1516680"/>
            <a:ext cx="3220200" cy="3239280"/>
          </a:xfrm>
          <a:prstGeom prst="teardrop">
            <a:avLst>
              <a:gd name="adj" fmla="val 100000"/>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p:style>
      </p:sp>
      <p:sp>
        <p:nvSpPr>
          <p:cNvPr id="568" name="CustomShape 2"/>
          <p:cNvSpPr/>
          <p:nvPr/>
        </p:nvSpPr>
        <p:spPr>
          <a:xfrm>
            <a:off x="5614200" y="2128320"/>
            <a:ext cx="3134520" cy="161388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nl-NL" sz="2500" spc="-1" strike="noStrike">
                <a:solidFill>
                  <a:srgbClr val="ffffff"/>
                </a:solidFill>
                <a:latin typeface="Calibri"/>
              </a:rPr>
              <a:t>Aan welke thema’s </a:t>
            </a:r>
            <a:br/>
            <a:r>
              <a:rPr b="1" lang="nl-NL" sz="2500" spc="-1" strike="noStrike">
                <a:solidFill>
                  <a:srgbClr val="ffffff"/>
                </a:solidFill>
                <a:latin typeface="Calibri"/>
              </a:rPr>
              <a:t>moeten de Europese instellingen volgens u voorrang geven?</a:t>
            </a:r>
            <a:endParaRPr b="0" lang="fr-BE" sz="2500" spc="-1" strike="noStrike">
              <a:latin typeface="Arial"/>
            </a:endParaRPr>
          </a:p>
        </p:txBody>
      </p:sp>
      <p:sp>
        <p:nvSpPr>
          <p:cNvPr id="569" name="CustomShape 3"/>
          <p:cNvSpPr/>
          <p:nvPr/>
        </p:nvSpPr>
        <p:spPr>
          <a:xfrm>
            <a:off x="8331480" y="658116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Tree>
  </p:cSld>
  <mc:AlternateContent>
    <mc:Choice Requires="p14">
      <p:transition spd="slow" p14:dur="1600">
        <p14:prism isInverted="true"/>
      </p:transition>
    </mc:Choice>
    <mc:Fallback>
      <p:transition spd="slow">
        <p:fade/>
      </p:transition>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0" name="TextShape 1"/>
          <p:cNvSpPr txBox="1"/>
          <p:nvPr/>
        </p:nvSpPr>
        <p:spPr>
          <a:xfrm>
            <a:off x="1143000" y="1122480"/>
            <a:ext cx="6857640" cy="2387160"/>
          </a:xfrm>
          <a:prstGeom prst="rect">
            <a:avLst/>
          </a:prstGeom>
          <a:noFill/>
          <a:ln w="0">
            <a:noFill/>
          </a:ln>
        </p:spPr>
        <p:txBody>
          <a:bodyPr anchor="b">
            <a:noAutofit/>
          </a:bodyPr>
          <a:p>
            <a:endParaRPr b="0" lang="fr-FR" sz="1800" spc="-1" strike="noStrike">
              <a:solidFill>
                <a:srgbClr val="000000"/>
              </a:solidFill>
              <a:latin typeface="Calibri"/>
            </a:endParaRPr>
          </a:p>
        </p:txBody>
      </p:sp>
      <p:sp>
        <p:nvSpPr>
          <p:cNvPr id="571" name="TextShape 2"/>
          <p:cNvSpPr txBox="1"/>
          <p:nvPr/>
        </p:nvSpPr>
        <p:spPr>
          <a:xfrm>
            <a:off x="1143000" y="3602160"/>
            <a:ext cx="6857640" cy="1655280"/>
          </a:xfrm>
          <a:prstGeom prst="rect">
            <a:avLst/>
          </a:prstGeom>
          <a:noFill/>
          <a:ln w="0">
            <a:noFill/>
          </a:ln>
        </p:spPr>
        <p:txBody>
          <a:bodyPr>
            <a:noAutofit/>
          </a:bodyPr>
          <a:p>
            <a:pPr algn="ctr"/>
            <a:endParaRPr b="0" lang="fr-BE" sz="3200" spc="-1" strike="noStrike">
              <a:latin typeface="Arial"/>
            </a:endParaRPr>
          </a:p>
        </p:txBody>
      </p:sp>
      <p:sp>
        <p:nvSpPr>
          <p:cNvPr id="572" name="CustomShape 3"/>
          <p:cNvSpPr/>
          <p:nvPr/>
        </p:nvSpPr>
        <p:spPr>
          <a:xfrm>
            <a:off x="0" y="0"/>
            <a:ext cx="9143640" cy="685764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573" name="CustomShape 4"/>
          <p:cNvSpPr/>
          <p:nvPr/>
        </p:nvSpPr>
        <p:spPr>
          <a:xfrm rot="5400000">
            <a:off x="679320" y="2714040"/>
            <a:ext cx="786240" cy="786240"/>
          </a:xfrm>
          <a:prstGeom prst="teardrop">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74" name="CustomShape 5"/>
          <p:cNvSpPr/>
          <p:nvPr/>
        </p:nvSpPr>
        <p:spPr>
          <a:xfrm>
            <a:off x="1428840" y="2543400"/>
            <a:ext cx="7429320" cy="1552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4800" spc="-1" strike="noStrike">
                <a:solidFill>
                  <a:srgbClr val="ffffff"/>
                </a:solidFill>
                <a:latin typeface="Calibri"/>
              </a:rPr>
              <a:t>HOE WERKT DE EUROPESE UNIE?</a:t>
            </a:r>
            <a:endParaRPr b="0" lang="fr-BE" sz="4800" spc="-1" strike="noStrike">
              <a:latin typeface="Arial"/>
            </a:endParaRPr>
          </a:p>
        </p:txBody>
      </p:sp>
      <p:pic>
        <p:nvPicPr>
          <p:cNvPr id="575" name="Image 7" descr=""/>
          <p:cNvPicPr/>
          <p:nvPr/>
        </p:nvPicPr>
        <p:blipFill>
          <a:blip r:embed="rId1"/>
          <a:stretch/>
        </p:blipFill>
        <p:spPr>
          <a:xfrm>
            <a:off x="5626080" y="4143600"/>
            <a:ext cx="2158560" cy="588600"/>
          </a:xfrm>
          <a:prstGeom prst="rect">
            <a:avLst/>
          </a:prstGeom>
          <a:ln w="0">
            <a:noFill/>
          </a:ln>
        </p:spPr>
      </p:pic>
    </p:spTree>
  </p:cSld>
  <mc:AlternateContent>
    <mc:Choice Requires="p14">
      <p:transition spd="slow" p14:dur="2000"/>
    </mc:Choice>
    <mc:Fallback>
      <p:transition spd="slow"/>
    </mc:Fallback>
  </mc:AlternateContent>
  <p:timing>
    <p:tnLst>
      <p:par>
        <p:cTn id="804" dur="indefinite" restart="never" nodeType="tmRoot">
          <p:childTnLst>
            <p:seq>
              <p:cTn id="805" dur="indefinite" nodeType="mainSeq">
                <p:childTnLst>
                  <p:par>
                    <p:cTn id="806" fill="hold">
                      <p:stCondLst>
                        <p:cond delay="0"/>
                      </p:stCondLst>
                      <p:childTnLst>
                        <p:par>
                          <p:cTn id="807" fill="hold">
                            <p:stCondLst>
                              <p:cond delay="0"/>
                            </p:stCondLst>
                            <p:childTnLst>
                              <p:par>
                                <p:cTn id="808" nodeType="withEffect" fill="hold" presetClass="entr" presetID="2" presetSubtype="4">
                                  <p:stCondLst>
                                    <p:cond delay="1000"/>
                                  </p:stCondLst>
                                  <p:childTnLst>
                                    <p:set>
                                      <p:cBhvr>
                                        <p:cTn id="809" dur="1" fill="hold">
                                          <p:stCondLst>
                                            <p:cond delay="0"/>
                                          </p:stCondLst>
                                        </p:cTn>
                                        <p:tgtEl>
                                          <p:spTgt spid="575"/>
                                        </p:tgtEl>
                                        <p:attrNameLst>
                                          <p:attrName>style.visibility</p:attrName>
                                        </p:attrNameLst>
                                      </p:cBhvr>
                                      <p:to>
                                        <p:strVal val="visible"/>
                                      </p:to>
                                    </p:set>
                                    <p:anim calcmode="lin" valueType="num">
                                      <p:cBhvr additive="repl">
                                        <p:cTn id="810" dur="500" fill="hold"/>
                                        <p:tgtEl>
                                          <p:spTgt spid="575"/>
                                        </p:tgtEl>
                                        <p:attrNameLst>
                                          <p:attrName>ppt_x</p:attrName>
                                        </p:attrNameLst>
                                      </p:cBhvr>
                                      <p:tavLst>
                                        <p:tav tm="0">
                                          <p:val>
                                            <p:strVal val="#ppt_x"/>
                                          </p:val>
                                        </p:tav>
                                        <p:tav tm="100000">
                                          <p:val>
                                            <p:strVal val="#ppt_x"/>
                                          </p:val>
                                        </p:tav>
                                      </p:tavLst>
                                    </p:anim>
                                    <p:anim calcmode="lin" valueType="num">
                                      <p:cBhvr additive="repl">
                                        <p:cTn id="811" dur="500" fill="hold"/>
                                        <p:tgtEl>
                                          <p:spTgt spid="5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8cbad"/>
            </a:gs>
          </a:gsLst>
          <a:lin ang="5400000"/>
        </a:gradFill>
      </p:bgPr>
    </p:bg>
    <p:spTree>
      <p:nvGrpSpPr>
        <p:cNvPr id="1" name=""/>
        <p:cNvGrpSpPr/>
        <p:nvPr/>
      </p:nvGrpSpPr>
      <p:grpSpPr>
        <a:xfrm>
          <a:off x="0" y="0"/>
          <a:ext cx="0" cy="0"/>
          <a:chOff x="0" y="0"/>
          <a:chExt cx="0" cy="0"/>
        </a:xfrm>
      </p:grpSpPr>
      <p:pic>
        <p:nvPicPr>
          <p:cNvPr id="576" name="Content Placeholder 9" descr=""/>
          <p:cNvPicPr/>
          <p:nvPr/>
        </p:nvPicPr>
        <p:blipFill>
          <a:blip r:embed="rId1"/>
          <a:stretch/>
        </p:blipFill>
        <p:spPr>
          <a:xfrm>
            <a:off x="4947480" y="961560"/>
            <a:ext cx="3845160" cy="2584440"/>
          </a:xfrm>
          <a:prstGeom prst="rect">
            <a:avLst/>
          </a:prstGeom>
          <a:ln w="28575">
            <a:noFill/>
          </a:ln>
        </p:spPr>
      </p:pic>
      <p:sp>
        <p:nvSpPr>
          <p:cNvPr id="577" name="CustomShape 1"/>
          <p:cNvSpPr/>
          <p:nvPr/>
        </p:nvSpPr>
        <p:spPr>
          <a:xfrm>
            <a:off x="173520" y="961560"/>
            <a:ext cx="4691160" cy="566208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578" name="CustomShape 2"/>
          <p:cNvSpPr/>
          <p:nvPr/>
        </p:nvSpPr>
        <p:spPr>
          <a:xfrm rot="16200000">
            <a:off x="7862040" y="5734800"/>
            <a:ext cx="231372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ffa00e"/>
                </a:solidFill>
                <a:latin typeface="Arial"/>
                <a:ea typeface="Arial"/>
              </a:rPr>
              <a:t>HOE WERKT DE EUROPESE UNIE?</a:t>
            </a:r>
            <a:endParaRPr b="0" lang="fr-BE" sz="1000" spc="-1" strike="noStrike">
              <a:latin typeface="Arial"/>
            </a:endParaRPr>
          </a:p>
        </p:txBody>
      </p:sp>
      <p:sp>
        <p:nvSpPr>
          <p:cNvPr id="579" name="Line 3"/>
          <p:cNvSpPr/>
          <p:nvPr/>
        </p:nvSpPr>
        <p:spPr>
          <a:xfrm flipV="1">
            <a:off x="8906760" y="4867560"/>
            <a:ext cx="244800" cy="9720"/>
          </a:xfrm>
          <a:prstGeom prst="line">
            <a:avLst/>
          </a:prstGeom>
          <a:ln w="12700">
            <a:solidFill>
              <a:srgbClr val="ffa00e"/>
            </a:solidFill>
          </a:ln>
        </p:spPr>
        <p:style>
          <a:lnRef idx="1">
            <a:schemeClr val="accent1"/>
          </a:lnRef>
          <a:fillRef idx="0">
            <a:schemeClr val="accent1"/>
          </a:fillRef>
          <a:effectRef idx="0">
            <a:schemeClr val="accent1"/>
          </a:effectRef>
          <a:fontRef idx="minor"/>
        </p:style>
      </p:sp>
      <p:sp>
        <p:nvSpPr>
          <p:cNvPr id="580" name="CustomShape 4"/>
          <p:cNvSpPr/>
          <p:nvPr/>
        </p:nvSpPr>
        <p:spPr>
          <a:xfrm rot="5400000">
            <a:off x="33840" y="91800"/>
            <a:ext cx="579240" cy="582840"/>
          </a:xfrm>
          <a:prstGeom prst="teardrop">
            <a:avLst>
              <a:gd name="adj" fmla="val 100000"/>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581" name="CustomShape 5"/>
          <p:cNvSpPr/>
          <p:nvPr/>
        </p:nvSpPr>
        <p:spPr>
          <a:xfrm>
            <a:off x="615240" y="157680"/>
            <a:ext cx="527004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ffa00e"/>
                </a:solidFill>
                <a:latin typeface="Calibri"/>
              </a:rPr>
              <a:t>HET EUROPEES PARLEMENT</a:t>
            </a:r>
            <a:endParaRPr b="0" lang="fr-BE" sz="3200" spc="-1" strike="noStrike">
              <a:latin typeface="Arial"/>
            </a:endParaRPr>
          </a:p>
        </p:txBody>
      </p:sp>
      <p:pic>
        <p:nvPicPr>
          <p:cNvPr id="582" name="Image 12" descr=""/>
          <p:cNvPicPr/>
          <p:nvPr/>
        </p:nvPicPr>
        <p:blipFill>
          <a:blip r:embed="rId2"/>
          <a:stretch/>
        </p:blipFill>
        <p:spPr>
          <a:xfrm>
            <a:off x="3828600" y="6010560"/>
            <a:ext cx="966240" cy="527040"/>
          </a:xfrm>
          <a:prstGeom prst="rect">
            <a:avLst/>
          </a:prstGeom>
          <a:ln w="0">
            <a:noFill/>
          </a:ln>
        </p:spPr>
      </p:pic>
      <p:sp>
        <p:nvSpPr>
          <p:cNvPr id="583" name="CustomShape 6"/>
          <p:cNvSpPr/>
          <p:nvPr/>
        </p:nvSpPr>
        <p:spPr>
          <a:xfrm>
            <a:off x="173520" y="974880"/>
            <a:ext cx="4691160" cy="557676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buClr>
                <a:srgbClr val="000000"/>
              </a:buClr>
              <a:buSzPct val="120000"/>
              <a:buFont typeface="Arial"/>
              <a:buChar char="•"/>
            </a:pPr>
            <a:r>
              <a:rPr b="0" lang="nl-NL" sz="1800" spc="-1" strike="noStrike">
                <a:solidFill>
                  <a:srgbClr val="000000"/>
                </a:solidFill>
                <a:latin typeface="Calibri"/>
              </a:rPr>
              <a:t>is</a:t>
            </a:r>
            <a:r>
              <a:rPr b="1" lang="nl-NL" sz="1800" spc="-1" strike="noStrike">
                <a:solidFill>
                  <a:srgbClr val="000000"/>
                </a:solidFill>
                <a:latin typeface="Calibri"/>
              </a:rPr>
              <a:t> de stem </a:t>
            </a:r>
            <a:r>
              <a:rPr b="0" lang="nl-NL" sz="1800" spc="-1" strike="noStrike">
                <a:solidFill>
                  <a:srgbClr val="000000"/>
                </a:solidFill>
                <a:latin typeface="Calibri"/>
              </a:rPr>
              <a:t>van de </a:t>
            </a:r>
            <a:r>
              <a:rPr b="1" lang="nl-NL" sz="1800" spc="-1" strike="noStrike">
                <a:solidFill>
                  <a:srgbClr val="000000"/>
                </a:solidFill>
                <a:latin typeface="Calibri"/>
              </a:rPr>
              <a:t>Europese burgers</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de leden uit alle EU-landen worden </a:t>
            </a:r>
            <a:r>
              <a:rPr b="1" lang="nl-NL" sz="1800" spc="-1" strike="noStrike">
                <a:solidFill>
                  <a:srgbClr val="000000"/>
                </a:solidFill>
                <a:latin typeface="Calibri"/>
              </a:rPr>
              <a:t>om de vijf jaar</a:t>
            </a:r>
            <a:r>
              <a:rPr b="0" lang="nl-NL" sz="1800" spc="-1" strike="noStrike">
                <a:solidFill>
                  <a:srgbClr val="000000"/>
                </a:solidFill>
                <a:latin typeface="Calibri"/>
              </a:rPr>
              <a:t> rechtstreeks door de burgers </a:t>
            </a:r>
            <a:r>
              <a:rPr b="1" lang="nl-NL" sz="1800" spc="-1" strike="noStrike">
                <a:solidFill>
                  <a:srgbClr val="000000"/>
                </a:solidFill>
                <a:latin typeface="Calibri"/>
              </a:rPr>
              <a:t>verkozen</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bespreekt </a:t>
            </a:r>
            <a:r>
              <a:rPr b="1" lang="nl-NL" sz="1800" spc="-1" strike="noStrike">
                <a:solidFill>
                  <a:srgbClr val="000000"/>
                </a:solidFill>
                <a:latin typeface="Calibri"/>
              </a:rPr>
              <a:t>nieuwe wetgeving</a:t>
            </a:r>
            <a:r>
              <a:rPr b="0" lang="nl-NL" sz="1800" spc="-1" strike="noStrike">
                <a:solidFill>
                  <a:srgbClr val="000000"/>
                </a:solidFill>
                <a:latin typeface="Calibri"/>
              </a:rPr>
              <a:t> die door de Europese Commissie wordt voorgesteld</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1" lang="nl-NL" sz="1800" spc="-1" strike="noStrike">
                <a:solidFill>
                  <a:srgbClr val="000000"/>
                </a:solidFill>
                <a:latin typeface="Calibri"/>
              </a:rPr>
              <a:t>brengt wijzigingen aan</a:t>
            </a:r>
            <a:r>
              <a:rPr b="0" lang="nl-NL" sz="1800" spc="-1" strike="noStrike">
                <a:solidFill>
                  <a:srgbClr val="000000"/>
                </a:solidFill>
                <a:latin typeface="Calibri"/>
              </a:rPr>
              <a:t>(indien nodig) en </a:t>
            </a:r>
            <a:r>
              <a:rPr b="1" lang="nl-NL" sz="1800" spc="-1" strike="noStrike">
                <a:solidFill>
                  <a:srgbClr val="000000"/>
                </a:solidFill>
                <a:latin typeface="Calibri"/>
              </a:rPr>
              <a:t>beslist</a:t>
            </a:r>
            <a:r>
              <a:rPr b="0" lang="nl-NL" sz="1800" spc="-1" strike="noStrike">
                <a:solidFill>
                  <a:srgbClr val="000000"/>
                </a:solidFill>
                <a:latin typeface="Calibri"/>
              </a:rPr>
              <a:t> daarover samen met de Raad</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kiest de </a:t>
            </a:r>
            <a:r>
              <a:rPr b="1" lang="nl-NL" sz="1800" spc="-1" strike="noStrike">
                <a:solidFill>
                  <a:srgbClr val="000000"/>
                </a:solidFill>
                <a:latin typeface="Calibri"/>
              </a:rPr>
              <a:t>voorzitter van de Europese Commissie</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keurt de </a:t>
            </a:r>
            <a:r>
              <a:rPr b="1" lang="nl-NL" sz="1800" spc="-1" strike="noStrike">
                <a:solidFill>
                  <a:srgbClr val="000000"/>
                </a:solidFill>
                <a:latin typeface="Calibri"/>
              </a:rPr>
              <a:t>EU-begroting</a:t>
            </a:r>
            <a:r>
              <a:rPr b="0" lang="nl-NL" sz="1800" spc="-1" strike="noStrike">
                <a:solidFill>
                  <a:srgbClr val="000000"/>
                </a:solidFill>
                <a:latin typeface="Calibri"/>
              </a:rPr>
              <a:t> goed</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houdt ten minste zes zittingen per jaar in </a:t>
            </a:r>
            <a:r>
              <a:rPr b="1" lang="nl-NL" sz="1800" spc="-1" strike="noStrike">
                <a:solidFill>
                  <a:srgbClr val="000000"/>
                </a:solidFill>
                <a:latin typeface="Calibri"/>
              </a:rPr>
              <a:t>Brussel</a:t>
            </a:r>
            <a:r>
              <a:rPr b="0" lang="nl-NL" sz="1800" spc="-1" strike="noStrike">
                <a:solidFill>
                  <a:srgbClr val="000000"/>
                </a:solidFill>
                <a:latin typeface="Calibri"/>
              </a:rPr>
              <a:t> (België) en 12 in </a:t>
            </a:r>
            <a:r>
              <a:rPr b="1" lang="nl-NL" sz="1800" spc="-1" strike="noStrike">
                <a:solidFill>
                  <a:srgbClr val="000000"/>
                </a:solidFill>
                <a:latin typeface="Calibri"/>
              </a:rPr>
              <a:t>Straatsburg</a:t>
            </a:r>
            <a:r>
              <a:rPr b="0" lang="nl-NL" sz="1800" spc="-1" strike="noStrike">
                <a:solidFill>
                  <a:srgbClr val="000000"/>
                </a:solidFill>
                <a:latin typeface="Calibri"/>
              </a:rPr>
              <a:t> (Frankrijk)</a:t>
            </a:r>
            <a:endParaRPr b="0" lang="fr-BE" sz="1800" spc="-1" strike="noStrike">
              <a:latin typeface="Arial"/>
            </a:endParaRPr>
          </a:p>
        </p:txBody>
      </p:sp>
      <p:pic>
        <p:nvPicPr>
          <p:cNvPr id="584" name="Picture 6" descr=""/>
          <p:cNvPicPr/>
          <p:nvPr/>
        </p:nvPicPr>
        <p:blipFill>
          <a:blip r:embed="rId3"/>
          <a:stretch/>
        </p:blipFill>
        <p:spPr>
          <a:xfrm>
            <a:off x="4960800" y="4085280"/>
            <a:ext cx="3831840" cy="2538720"/>
          </a:xfrm>
          <a:prstGeom prst="rect">
            <a:avLst/>
          </a:prstGeom>
          <a:ln w="0">
            <a:noFill/>
          </a:ln>
        </p:spPr>
      </p:pic>
      <p:sp>
        <p:nvSpPr>
          <p:cNvPr id="585" name="CustomShape 7"/>
          <p:cNvSpPr/>
          <p:nvPr/>
        </p:nvSpPr>
        <p:spPr>
          <a:xfrm>
            <a:off x="6537960" y="4049640"/>
            <a:ext cx="45716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600" spc="-1" strike="noStrike" u="sng">
                <a:solidFill>
                  <a:srgbClr val="0563c1"/>
                </a:solidFill>
                <a:uFillTx/>
                <a:latin typeface="Arial"/>
                <a:hlinkClick r:id="rId4"/>
              </a:rPr>
              <a:t>© Creative Commons</a:t>
            </a:r>
            <a:r>
              <a:rPr b="0" lang="nl-NL" sz="600" spc="-1" strike="noStrike">
                <a:solidFill>
                  <a:srgbClr val="ffffff"/>
                </a:solidFill>
                <a:latin typeface="Arial"/>
              </a:rPr>
              <a:t> </a:t>
            </a:r>
            <a:r>
              <a:rPr b="0" lang="nl-NL" sz="600" spc="-1" strike="noStrike" u="sng">
                <a:solidFill>
                  <a:srgbClr val="0563c1"/>
                </a:solidFill>
                <a:uFillTx/>
                <a:latin typeface="Arial"/>
                <a:hlinkClick r:id="rId5"/>
              </a:rPr>
              <a:t>Attribution-Share Alike 4.0 International</a:t>
            </a:r>
            <a:endParaRPr b="0" lang="fr-BE" sz="600" spc="-1" strike="noStrike">
              <a:latin typeface="Arial"/>
            </a:endParaRPr>
          </a:p>
        </p:txBody>
      </p:sp>
      <p:sp>
        <p:nvSpPr>
          <p:cNvPr id="586" name="CustomShape 8"/>
          <p:cNvSpPr/>
          <p:nvPr/>
        </p:nvSpPr>
        <p:spPr>
          <a:xfrm>
            <a:off x="7958880" y="331740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Tree>
  </p:cSld>
  <mc:AlternateContent>
    <mc:Choice Requires="p14">
      <p:transition spd="slow" p14:dur="6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8cbad"/>
            </a:gs>
          </a:gsLst>
          <a:lin ang="5400000"/>
        </a:gradFill>
      </p:bgPr>
    </p:bg>
    <p:spTree>
      <p:nvGrpSpPr>
        <p:cNvPr id="1" name=""/>
        <p:cNvGrpSpPr/>
        <p:nvPr/>
      </p:nvGrpSpPr>
      <p:grpSpPr>
        <a:xfrm>
          <a:off x="0" y="0"/>
          <a:ext cx="0" cy="0"/>
          <a:chOff x="0" y="0"/>
          <a:chExt cx="0" cy="0"/>
        </a:xfrm>
      </p:grpSpPr>
      <p:pic>
        <p:nvPicPr>
          <p:cNvPr id="587" name="Image 17" descr="Une image contenant très coloré, bâtiment, plancher, cerf-volant&#10;&#10;&#10;&#10;Description générée automatiquement"/>
          <p:cNvPicPr/>
          <p:nvPr/>
        </p:nvPicPr>
        <p:blipFill>
          <a:blip r:embed="rId1"/>
          <a:stretch/>
        </p:blipFill>
        <p:spPr>
          <a:xfrm>
            <a:off x="0" y="4150080"/>
            <a:ext cx="9143640" cy="2707560"/>
          </a:xfrm>
          <a:prstGeom prst="rect">
            <a:avLst/>
          </a:prstGeom>
          <a:ln w="0">
            <a:noFill/>
          </a:ln>
        </p:spPr>
      </p:pic>
      <p:sp>
        <p:nvSpPr>
          <p:cNvPr id="588" name="CustomShape 1"/>
          <p:cNvSpPr/>
          <p:nvPr/>
        </p:nvSpPr>
        <p:spPr>
          <a:xfrm rot="5400000">
            <a:off x="80640" y="52920"/>
            <a:ext cx="620640" cy="626760"/>
          </a:xfrm>
          <a:prstGeom prst="teardrop">
            <a:avLst>
              <a:gd name="adj" fmla="val 100000"/>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589" name="CustomShape 2"/>
          <p:cNvSpPr/>
          <p:nvPr/>
        </p:nvSpPr>
        <p:spPr>
          <a:xfrm>
            <a:off x="-179280" y="174240"/>
            <a:ext cx="6175440" cy="57780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nl-NL" sz="3200" spc="-1" strike="noStrike">
                <a:solidFill>
                  <a:srgbClr val="ffa00e"/>
                </a:solidFill>
                <a:latin typeface="Calibri"/>
              </a:rPr>
              <a:t>DE EUROPESE RAAD</a:t>
            </a:r>
            <a:endParaRPr b="0" lang="fr-BE" sz="3200" spc="-1" strike="noStrike">
              <a:latin typeface="Arial"/>
            </a:endParaRPr>
          </a:p>
        </p:txBody>
      </p:sp>
      <p:sp>
        <p:nvSpPr>
          <p:cNvPr id="590" name="CustomShape 3"/>
          <p:cNvSpPr/>
          <p:nvPr/>
        </p:nvSpPr>
        <p:spPr>
          <a:xfrm rot="16200000">
            <a:off x="7862040" y="5755680"/>
            <a:ext cx="2313720" cy="242280"/>
          </a:xfrm>
          <a:prstGeom prst="rect">
            <a:avLst/>
          </a:prstGeom>
          <a:solidFill>
            <a:schemeClr val="bg1"/>
          </a:solid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ffa00e"/>
                </a:solidFill>
                <a:latin typeface="Arial"/>
                <a:ea typeface="Arial"/>
              </a:rPr>
              <a:t>HOE WERKT DE EUROPESE UNIE?</a:t>
            </a:r>
            <a:endParaRPr b="0" lang="fr-BE" sz="1000" spc="-1" strike="noStrike">
              <a:latin typeface="Arial"/>
            </a:endParaRPr>
          </a:p>
        </p:txBody>
      </p:sp>
      <p:sp>
        <p:nvSpPr>
          <p:cNvPr id="591" name="Line 4"/>
          <p:cNvSpPr/>
          <p:nvPr/>
        </p:nvSpPr>
        <p:spPr>
          <a:xfrm flipV="1">
            <a:off x="8897760" y="4867560"/>
            <a:ext cx="246240" cy="9720"/>
          </a:xfrm>
          <a:prstGeom prst="line">
            <a:avLst/>
          </a:prstGeom>
          <a:ln w="12700">
            <a:solidFill>
              <a:srgbClr val="ffa00e"/>
            </a:solidFill>
          </a:ln>
        </p:spPr>
        <p:style>
          <a:lnRef idx="1">
            <a:schemeClr val="accent1"/>
          </a:lnRef>
          <a:fillRef idx="0">
            <a:schemeClr val="accent1"/>
          </a:fillRef>
          <a:effectRef idx="0">
            <a:schemeClr val="accent1"/>
          </a:effectRef>
          <a:fontRef idx="minor"/>
        </p:style>
      </p:sp>
      <p:sp>
        <p:nvSpPr>
          <p:cNvPr id="592" name="CustomShape 5"/>
          <p:cNvSpPr/>
          <p:nvPr/>
        </p:nvSpPr>
        <p:spPr>
          <a:xfrm>
            <a:off x="0" y="713520"/>
            <a:ext cx="9143640" cy="3412440"/>
          </a:xfrm>
          <a:prstGeom prst="wave">
            <a:avLst>
              <a:gd name="adj1" fmla="val 12500"/>
              <a:gd name="adj2" fmla="val 0"/>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593" name="CustomShape 6"/>
          <p:cNvSpPr/>
          <p:nvPr/>
        </p:nvSpPr>
        <p:spPr>
          <a:xfrm>
            <a:off x="30600" y="1548000"/>
            <a:ext cx="4387680" cy="146196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nl-NL" sz="1800" spc="-1" strike="noStrike">
                <a:solidFill>
                  <a:srgbClr val="000000"/>
                </a:solidFill>
                <a:latin typeface="Calibri"/>
              </a:rPr>
              <a:t>bijeenkomst van de </a:t>
            </a:r>
            <a:r>
              <a:rPr b="1" lang="nl-NL" sz="1800" spc="-1" strike="noStrike">
                <a:solidFill>
                  <a:srgbClr val="000000"/>
                </a:solidFill>
                <a:latin typeface="Calibri"/>
              </a:rPr>
              <a:t>staats- en regeringsleiders</a:t>
            </a:r>
            <a:r>
              <a:rPr b="0" lang="nl-NL" sz="1800" spc="-1" strike="noStrike">
                <a:solidFill>
                  <a:srgbClr val="000000"/>
                </a:solidFill>
                <a:latin typeface="Calibri"/>
              </a:rPr>
              <a:t> van alle EU-landen</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bepaalt de </a:t>
            </a:r>
            <a:r>
              <a:rPr b="1" lang="nl-NL" sz="1800" spc="-1" strike="noStrike">
                <a:solidFill>
                  <a:srgbClr val="000000"/>
                </a:solidFill>
                <a:latin typeface="Calibri"/>
              </a:rPr>
              <a:t>belangrijkste prioriteiten en beleidslijnen van de EU</a:t>
            </a:r>
            <a:endParaRPr b="0" lang="fr-BE" sz="1800" spc="-1" strike="noStrike">
              <a:latin typeface="Arial"/>
            </a:endParaRPr>
          </a:p>
        </p:txBody>
      </p:sp>
      <p:sp>
        <p:nvSpPr>
          <p:cNvPr id="594" name="CustomShape 7"/>
          <p:cNvSpPr/>
          <p:nvPr/>
        </p:nvSpPr>
        <p:spPr>
          <a:xfrm>
            <a:off x="5459760" y="2098080"/>
            <a:ext cx="3657240" cy="639000"/>
          </a:xfrm>
          <a:prstGeom prst="rect">
            <a:avLst/>
          </a:prstGeom>
          <a:noFill/>
          <a:ln w="0">
            <a:noFill/>
          </a:ln>
        </p:spPr>
        <p:style>
          <a:lnRef idx="0"/>
          <a:fillRef idx="0"/>
          <a:effectRef idx="0"/>
          <a:fontRef idx="minor"/>
        </p:style>
        <p:txBody>
          <a:bodyPr lIns="90000" rIns="90000" tIns="45000" bIns="45000">
            <a:spAutoFit/>
          </a:bodyPr>
          <a:p>
            <a:pPr>
              <a:lnSpc>
                <a:spcPct val="100000"/>
              </a:lnSpc>
            </a:pPr>
            <a:endParaRPr b="0" lang="fr-BE" sz="1800" spc="-1" strike="noStrike">
              <a:latin typeface="Arial"/>
            </a:endParaRPr>
          </a:p>
          <a:p>
            <a:pPr>
              <a:lnSpc>
                <a:spcPct val="100000"/>
              </a:lnSpc>
            </a:pPr>
            <a:endParaRPr b="0" lang="fr-BE" sz="1800" spc="-1" strike="noStrike">
              <a:latin typeface="Arial"/>
            </a:endParaRPr>
          </a:p>
        </p:txBody>
      </p:sp>
      <p:pic>
        <p:nvPicPr>
          <p:cNvPr id="595" name="Picture 22" descr=""/>
          <p:cNvPicPr/>
          <p:nvPr/>
        </p:nvPicPr>
        <p:blipFill>
          <a:blip r:embed="rId2"/>
          <a:stretch/>
        </p:blipFill>
        <p:spPr>
          <a:xfrm>
            <a:off x="8283240" y="2955600"/>
            <a:ext cx="737280" cy="627480"/>
          </a:xfrm>
          <a:prstGeom prst="rect">
            <a:avLst/>
          </a:prstGeom>
          <a:ln w="0">
            <a:noFill/>
          </a:ln>
        </p:spPr>
      </p:pic>
      <p:sp>
        <p:nvSpPr>
          <p:cNvPr id="596" name="CustomShape 8"/>
          <p:cNvSpPr/>
          <p:nvPr/>
        </p:nvSpPr>
        <p:spPr>
          <a:xfrm>
            <a:off x="4719600" y="1566720"/>
            <a:ext cx="3740760" cy="173628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nl-NL" sz="1800" spc="-1" strike="noStrike">
                <a:solidFill>
                  <a:srgbClr val="000000"/>
                </a:solidFill>
                <a:latin typeface="Calibri"/>
              </a:rPr>
              <a:t>neemt </a:t>
            </a:r>
            <a:r>
              <a:rPr b="1" lang="nl-NL" sz="1800" spc="-1" strike="noStrike">
                <a:solidFill>
                  <a:srgbClr val="000000"/>
                </a:solidFill>
                <a:latin typeface="Calibri"/>
              </a:rPr>
              <a:t>geen</a:t>
            </a:r>
            <a:r>
              <a:rPr b="0" lang="nl-NL" sz="1800" spc="-1" strike="noStrike">
                <a:solidFill>
                  <a:srgbClr val="000000"/>
                </a:solidFill>
                <a:latin typeface="Calibri"/>
              </a:rPr>
              <a:t> EU-wetgeving aan</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komt ten minste viermaal per jaar in </a:t>
            </a:r>
            <a:r>
              <a:rPr b="1" lang="nl-NL" sz="1800" spc="-1" strike="noStrike">
                <a:solidFill>
                  <a:srgbClr val="000000"/>
                </a:solidFill>
                <a:latin typeface="Calibri"/>
              </a:rPr>
              <a:t>Brussel</a:t>
            </a:r>
            <a:r>
              <a:rPr b="0" lang="nl-NL" sz="1800" spc="-1" strike="noStrike">
                <a:solidFill>
                  <a:srgbClr val="000000"/>
                </a:solidFill>
                <a:latin typeface="Calibri"/>
              </a:rPr>
              <a:t> (België) of </a:t>
            </a:r>
            <a:r>
              <a:rPr b="1" lang="nl-NL" sz="1800" spc="-1" strike="noStrike">
                <a:solidFill>
                  <a:srgbClr val="000000"/>
                </a:solidFill>
                <a:latin typeface="Calibri"/>
              </a:rPr>
              <a:t>Luxemburg</a:t>
            </a:r>
            <a:r>
              <a:rPr b="0" lang="nl-NL" sz="1800" spc="-1" strike="noStrike">
                <a:solidFill>
                  <a:srgbClr val="000000"/>
                </a:solidFill>
                <a:latin typeface="Calibri"/>
              </a:rPr>
              <a:t> (Luxemburg) bijeen voor Europese topbijeenkomsten</a:t>
            </a:r>
            <a:endParaRPr b="0" lang="fr-BE" sz="1800" spc="-1" strike="noStrike">
              <a:latin typeface="Arial"/>
            </a:endParaRPr>
          </a:p>
        </p:txBody>
      </p:sp>
      <p:sp>
        <p:nvSpPr>
          <p:cNvPr id="597" name="CustomShape 9"/>
          <p:cNvSpPr/>
          <p:nvPr/>
        </p:nvSpPr>
        <p:spPr>
          <a:xfrm>
            <a:off x="8085240" y="669204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Tree>
  </p:cSld>
  <mc:AlternateContent>
    <mc:Choice Requires="p14">
      <p:transition spd="slow" p14:dur="125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8cbad"/>
            </a:gs>
          </a:gsLst>
          <a:lin ang="5400000"/>
        </a:gradFill>
      </p:bgPr>
    </p:bg>
    <p:spTree>
      <p:nvGrpSpPr>
        <p:cNvPr id="1" name=""/>
        <p:cNvGrpSpPr/>
        <p:nvPr/>
      </p:nvGrpSpPr>
      <p:grpSpPr>
        <a:xfrm>
          <a:off x="0" y="0"/>
          <a:ext cx="0" cy="0"/>
          <a:chOff x="0" y="0"/>
          <a:chExt cx="0" cy="0"/>
        </a:xfrm>
      </p:grpSpPr>
      <p:sp>
        <p:nvSpPr>
          <p:cNvPr id="598" name="CustomShape 1"/>
          <p:cNvSpPr/>
          <p:nvPr/>
        </p:nvSpPr>
        <p:spPr>
          <a:xfrm>
            <a:off x="180720" y="56160"/>
            <a:ext cx="5273280" cy="85212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nl-NL" sz="3200" spc="-1" strike="noStrike">
                <a:solidFill>
                  <a:srgbClr val="ffa00e"/>
                </a:solidFill>
                <a:latin typeface="Calibri"/>
              </a:rPr>
              <a:t>DE RAAD VAN DE EU</a:t>
            </a:r>
            <a:endParaRPr b="0" lang="fr-BE" sz="3200" spc="-1" strike="noStrike">
              <a:latin typeface="Arial"/>
            </a:endParaRPr>
          </a:p>
          <a:p>
            <a:pPr>
              <a:lnSpc>
                <a:spcPct val="100000"/>
              </a:lnSpc>
            </a:pPr>
            <a:endParaRPr b="0" lang="fr-BE" sz="3200" spc="-1" strike="noStrike">
              <a:latin typeface="Arial"/>
            </a:endParaRPr>
          </a:p>
        </p:txBody>
      </p:sp>
      <p:sp>
        <p:nvSpPr>
          <p:cNvPr id="599" name="CustomShape 2"/>
          <p:cNvSpPr/>
          <p:nvPr/>
        </p:nvSpPr>
        <p:spPr>
          <a:xfrm rot="5400000">
            <a:off x="80640" y="52920"/>
            <a:ext cx="620640" cy="626760"/>
          </a:xfrm>
          <a:prstGeom prst="teardrop">
            <a:avLst>
              <a:gd name="adj" fmla="val 100000"/>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600" name="CustomShape 3"/>
          <p:cNvSpPr/>
          <p:nvPr/>
        </p:nvSpPr>
        <p:spPr>
          <a:xfrm>
            <a:off x="279360" y="917640"/>
            <a:ext cx="4164840" cy="569520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601" name="CustomShape 4"/>
          <p:cNvSpPr/>
          <p:nvPr/>
        </p:nvSpPr>
        <p:spPr>
          <a:xfrm>
            <a:off x="279360" y="923400"/>
            <a:ext cx="4164840" cy="447948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1" lang="nl-NL" sz="1800" spc="-1" strike="noStrike">
                <a:solidFill>
                  <a:srgbClr val="000000"/>
                </a:solidFill>
                <a:latin typeface="Calibri"/>
              </a:rPr>
              <a:t>vertegenwoordigt de regeringen</a:t>
            </a:r>
            <a:r>
              <a:rPr b="0" lang="nl-NL" sz="1800" spc="-1" strike="noStrike">
                <a:solidFill>
                  <a:srgbClr val="000000"/>
                </a:solidFill>
                <a:latin typeface="Calibri"/>
              </a:rPr>
              <a:t> van de EU-landen</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Font typeface="Arial"/>
              <a:buChar char="•"/>
            </a:pPr>
            <a:r>
              <a:rPr b="1" lang="nl-NL" sz="1800" spc="-1" strike="noStrike">
                <a:solidFill>
                  <a:srgbClr val="000000"/>
                </a:solidFill>
                <a:latin typeface="Calibri"/>
              </a:rPr>
              <a:t>bijeenkomst van ministers</a:t>
            </a:r>
            <a:r>
              <a:rPr b="0" lang="nl-NL" sz="1800" spc="-1" strike="noStrike">
                <a:solidFill>
                  <a:srgbClr val="000000"/>
                </a:solidFill>
                <a:latin typeface="Calibri"/>
              </a:rPr>
              <a:t> van de EU-landen om EU-aangelegenheden te bespreken (landbouw, buitenlandse zaken, justitie enz.)</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neemt </a:t>
            </a:r>
            <a:r>
              <a:rPr b="1" lang="nl-NL" sz="1800" spc="-1" strike="noStrike">
                <a:solidFill>
                  <a:srgbClr val="000000"/>
                </a:solidFill>
                <a:latin typeface="Calibri"/>
              </a:rPr>
              <a:t>besluiten</a:t>
            </a:r>
            <a:r>
              <a:rPr b="0" lang="nl-NL" sz="1800" spc="-1" strike="noStrike">
                <a:solidFill>
                  <a:srgbClr val="000000"/>
                </a:solidFill>
                <a:latin typeface="Calibri"/>
              </a:rPr>
              <a:t> en neemt samen met het Parlement </a:t>
            </a:r>
            <a:r>
              <a:rPr b="1" lang="nl-NL" sz="1800" spc="-1" strike="noStrike">
                <a:solidFill>
                  <a:srgbClr val="000000"/>
                </a:solidFill>
                <a:latin typeface="Calibri"/>
              </a:rPr>
              <a:t>wetgeving </a:t>
            </a:r>
            <a:r>
              <a:rPr b="0" lang="nl-NL" sz="1800" spc="-1" strike="noStrike">
                <a:solidFill>
                  <a:srgbClr val="000000"/>
                </a:solidFill>
                <a:latin typeface="Calibri"/>
              </a:rPr>
              <a:t> aan</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heeft een </a:t>
            </a:r>
            <a:r>
              <a:rPr b="1" lang="nl-NL" sz="1800" spc="-1" strike="noStrike">
                <a:solidFill>
                  <a:srgbClr val="000000"/>
                </a:solidFill>
                <a:latin typeface="Calibri"/>
              </a:rPr>
              <a:t>roulerend voorzitterschap</a:t>
            </a:r>
            <a:r>
              <a:rPr b="0" lang="nl-NL" sz="1800" spc="-1" strike="noStrike">
                <a:solidFill>
                  <a:srgbClr val="000000"/>
                </a:solidFill>
                <a:latin typeface="Calibri"/>
              </a:rPr>
              <a:t> – om de zes maanden neemt een ander EU-land de leiding</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vergadert in </a:t>
            </a:r>
            <a:r>
              <a:rPr b="1" lang="nl-NL" sz="1800" spc="-1" strike="noStrike">
                <a:solidFill>
                  <a:srgbClr val="000000"/>
                </a:solidFill>
                <a:latin typeface="Calibri"/>
              </a:rPr>
              <a:t>Brussel</a:t>
            </a:r>
            <a:r>
              <a:rPr b="0" lang="nl-NL" sz="1800" spc="-1" strike="noStrike">
                <a:solidFill>
                  <a:srgbClr val="000000"/>
                </a:solidFill>
                <a:latin typeface="Calibri"/>
              </a:rPr>
              <a:t> of </a:t>
            </a:r>
            <a:r>
              <a:rPr b="1" lang="nl-NL" sz="1800" spc="-1" strike="noStrike">
                <a:solidFill>
                  <a:srgbClr val="000000"/>
                </a:solidFill>
                <a:latin typeface="Calibri"/>
              </a:rPr>
              <a:t>Luxemburg</a:t>
            </a:r>
            <a:endParaRPr b="0" lang="fr-BE" sz="1800" spc="-1" strike="noStrike">
              <a:latin typeface="Arial"/>
            </a:endParaRPr>
          </a:p>
        </p:txBody>
      </p:sp>
      <p:pic>
        <p:nvPicPr>
          <p:cNvPr id="602" name="Picture 5" descr=""/>
          <p:cNvPicPr/>
          <p:nvPr/>
        </p:nvPicPr>
        <p:blipFill>
          <a:blip r:embed="rId1"/>
          <a:stretch/>
        </p:blipFill>
        <p:spPr>
          <a:xfrm>
            <a:off x="4676760" y="917640"/>
            <a:ext cx="3116520" cy="2080080"/>
          </a:xfrm>
          <a:prstGeom prst="rect">
            <a:avLst/>
          </a:prstGeom>
          <a:ln w="0">
            <a:noFill/>
          </a:ln>
        </p:spPr>
      </p:pic>
      <p:pic>
        <p:nvPicPr>
          <p:cNvPr id="603" name="Picture 6" descr=""/>
          <p:cNvPicPr/>
          <p:nvPr/>
        </p:nvPicPr>
        <p:blipFill>
          <a:blip r:embed="rId2"/>
          <a:stretch/>
        </p:blipFill>
        <p:spPr>
          <a:xfrm>
            <a:off x="4676760" y="3283920"/>
            <a:ext cx="3186000" cy="3329280"/>
          </a:xfrm>
          <a:prstGeom prst="rect">
            <a:avLst/>
          </a:prstGeom>
          <a:ln w="0">
            <a:noFill/>
          </a:ln>
        </p:spPr>
      </p:pic>
      <p:sp>
        <p:nvSpPr>
          <p:cNvPr id="604" name="CustomShape 5"/>
          <p:cNvSpPr/>
          <p:nvPr/>
        </p:nvSpPr>
        <p:spPr>
          <a:xfrm rot="16200000">
            <a:off x="7862040" y="5665320"/>
            <a:ext cx="231372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ffa00e"/>
                </a:solidFill>
                <a:latin typeface="Arial"/>
                <a:ea typeface="Arial"/>
              </a:rPr>
              <a:t>HOE WERKT DE EUROPESE UNIE?</a:t>
            </a:r>
            <a:endParaRPr b="0" lang="fr-BE" sz="1000" spc="-1" strike="noStrike">
              <a:latin typeface="Arial"/>
            </a:endParaRPr>
          </a:p>
        </p:txBody>
      </p:sp>
      <p:sp>
        <p:nvSpPr>
          <p:cNvPr id="605" name="Line 6"/>
          <p:cNvSpPr/>
          <p:nvPr/>
        </p:nvSpPr>
        <p:spPr>
          <a:xfrm flipV="1">
            <a:off x="8906760" y="4867560"/>
            <a:ext cx="244800" cy="9720"/>
          </a:xfrm>
          <a:prstGeom prst="line">
            <a:avLst/>
          </a:prstGeom>
          <a:ln w="12700">
            <a:solidFill>
              <a:srgbClr val="ffa00e"/>
            </a:solidFill>
          </a:ln>
        </p:spPr>
        <p:style>
          <a:lnRef idx="1">
            <a:schemeClr val="accent1"/>
          </a:lnRef>
          <a:fillRef idx="0">
            <a:schemeClr val="accent1"/>
          </a:fillRef>
          <a:effectRef idx="0">
            <a:schemeClr val="accent1"/>
          </a:effectRef>
          <a:fontRef idx="minor"/>
        </p:style>
      </p:sp>
      <p:sp>
        <p:nvSpPr>
          <p:cNvPr id="606" name="CustomShape 7"/>
          <p:cNvSpPr/>
          <p:nvPr/>
        </p:nvSpPr>
        <p:spPr>
          <a:xfrm>
            <a:off x="6981120" y="286416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
        <p:nvSpPr>
          <p:cNvPr id="607" name="CustomShape 8"/>
          <p:cNvSpPr/>
          <p:nvPr/>
        </p:nvSpPr>
        <p:spPr>
          <a:xfrm>
            <a:off x="6981120" y="328392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000000"/>
                </a:solidFill>
                <a:latin typeface="Calibri"/>
              </a:rPr>
              <a:t>©</a:t>
            </a:r>
            <a:r>
              <a:rPr b="0" lang="nl-NL" sz="600" spc="-1" strike="noStrike">
                <a:solidFill>
                  <a:srgbClr val="000000"/>
                </a:solidFill>
                <a:latin typeface="Calibri"/>
              </a:rPr>
              <a:t> EUROPESE UNIE</a:t>
            </a:r>
            <a:endParaRPr b="0" lang="fr-BE" sz="600" spc="-1" strike="noStrike">
              <a:latin typeface="Arial"/>
            </a:endParaRPr>
          </a:p>
        </p:txBody>
      </p:sp>
    </p:spTree>
  </p:cSld>
  <mc:AlternateContent>
    <mc:Choice Requires="p14">
      <p:transition spd="slow" p14:dur="125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8cbad"/>
            </a:gs>
          </a:gsLst>
          <a:lin ang="5400000"/>
        </a:gradFill>
      </p:bgPr>
    </p:bg>
    <p:spTree>
      <p:nvGrpSpPr>
        <p:cNvPr id="1" name=""/>
        <p:cNvGrpSpPr/>
        <p:nvPr/>
      </p:nvGrpSpPr>
      <p:grpSpPr>
        <a:xfrm>
          <a:off x="0" y="0"/>
          <a:ext cx="0" cy="0"/>
          <a:chOff x="0" y="0"/>
          <a:chExt cx="0" cy="0"/>
        </a:xfrm>
      </p:grpSpPr>
      <p:sp>
        <p:nvSpPr>
          <p:cNvPr id="608" name="CustomShape 1"/>
          <p:cNvSpPr/>
          <p:nvPr/>
        </p:nvSpPr>
        <p:spPr>
          <a:xfrm>
            <a:off x="632880" y="-3600"/>
            <a:ext cx="6815880" cy="57780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1" lang="nl-NL" sz="3200" spc="-1" strike="noStrike">
                <a:solidFill>
                  <a:srgbClr val="ffa00e"/>
                </a:solidFill>
                <a:latin typeface="Calibri"/>
              </a:rPr>
              <a:t>DE EUROPESE COMMISSIE</a:t>
            </a:r>
            <a:endParaRPr b="0" lang="fr-BE" sz="3200" spc="-1" strike="noStrike">
              <a:latin typeface="Arial"/>
            </a:endParaRPr>
          </a:p>
        </p:txBody>
      </p:sp>
      <p:sp>
        <p:nvSpPr>
          <p:cNvPr id="609" name="CustomShape 2"/>
          <p:cNvSpPr/>
          <p:nvPr/>
        </p:nvSpPr>
        <p:spPr>
          <a:xfrm rot="16200000">
            <a:off x="7862040" y="5665320"/>
            <a:ext cx="231372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tabLst>
                <a:tab algn="l" pos="0"/>
              </a:tabLst>
            </a:pPr>
            <a:r>
              <a:rPr b="1" lang="nl-NL" sz="1000" spc="-1" strike="noStrike">
                <a:solidFill>
                  <a:srgbClr val="ffa00e"/>
                </a:solidFill>
                <a:latin typeface="Arial"/>
                <a:ea typeface="Arial"/>
              </a:rPr>
              <a:t>HOE WERKT DE EUROPESE UNIE?</a:t>
            </a:r>
            <a:endParaRPr b="0" lang="fr-BE" sz="1000" spc="-1" strike="noStrike">
              <a:latin typeface="Arial"/>
            </a:endParaRPr>
          </a:p>
        </p:txBody>
      </p:sp>
      <p:sp>
        <p:nvSpPr>
          <p:cNvPr id="610" name="Line 3"/>
          <p:cNvSpPr/>
          <p:nvPr/>
        </p:nvSpPr>
        <p:spPr>
          <a:xfrm>
            <a:off x="8897760" y="4714920"/>
            <a:ext cx="246240" cy="0"/>
          </a:xfrm>
          <a:prstGeom prst="line">
            <a:avLst/>
          </a:prstGeom>
          <a:ln w="12700">
            <a:solidFill>
              <a:srgbClr val="ffa00e"/>
            </a:solidFill>
          </a:ln>
        </p:spPr>
        <p:style>
          <a:lnRef idx="1">
            <a:schemeClr val="accent1"/>
          </a:lnRef>
          <a:fillRef idx="0">
            <a:schemeClr val="accent1"/>
          </a:fillRef>
          <a:effectRef idx="0">
            <a:schemeClr val="accent1"/>
          </a:effectRef>
          <a:fontRef idx="minor"/>
        </p:style>
      </p:sp>
      <p:sp>
        <p:nvSpPr>
          <p:cNvPr id="611" name="CustomShape 4"/>
          <p:cNvSpPr/>
          <p:nvPr/>
        </p:nvSpPr>
        <p:spPr>
          <a:xfrm rot="5551800">
            <a:off x="21600" y="27360"/>
            <a:ext cx="579240" cy="582840"/>
          </a:xfrm>
          <a:prstGeom prst="teardrop">
            <a:avLst>
              <a:gd name="adj" fmla="val 100000"/>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612" name="CustomShape 5"/>
          <p:cNvSpPr/>
          <p:nvPr/>
        </p:nvSpPr>
        <p:spPr>
          <a:xfrm>
            <a:off x="0" y="542520"/>
            <a:ext cx="9143640" cy="3715560"/>
          </a:xfrm>
          <a:prstGeom prst="wave">
            <a:avLst>
              <a:gd name="adj1" fmla="val 12500"/>
              <a:gd name="adj2" fmla="val 116"/>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613" name="CustomShape 6"/>
          <p:cNvSpPr/>
          <p:nvPr/>
        </p:nvSpPr>
        <p:spPr>
          <a:xfrm>
            <a:off x="433440" y="623520"/>
            <a:ext cx="4633200" cy="310716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1" lang="nl-NL" sz="1800" spc="-1" strike="noStrike">
                <a:solidFill>
                  <a:srgbClr val="000000"/>
                </a:solidFill>
                <a:latin typeface="Calibri"/>
              </a:rPr>
              <a:t>vertegenwoordigt de </a:t>
            </a:r>
            <a:endParaRPr b="0" lang="fr-BE" sz="1800" spc="-1" strike="noStrike">
              <a:latin typeface="Arial"/>
            </a:endParaRPr>
          </a:p>
          <a:p>
            <a:pPr>
              <a:lnSpc>
                <a:spcPct val="100000"/>
              </a:lnSpc>
              <a:tabLst>
                <a:tab algn="l" pos="0"/>
              </a:tabLst>
            </a:pPr>
            <a:r>
              <a:rPr b="1" lang="nl-NL" sz="1800" spc="-1" strike="noStrike">
                <a:solidFill>
                  <a:srgbClr val="000000"/>
                </a:solidFill>
                <a:latin typeface="Calibri"/>
              </a:rPr>
              <a:t>     </a:t>
            </a:r>
            <a:r>
              <a:rPr b="1" lang="nl-NL" sz="1800" spc="-1" strike="noStrike">
                <a:solidFill>
                  <a:srgbClr val="000000"/>
                </a:solidFill>
                <a:latin typeface="Calibri"/>
              </a:rPr>
              <a:t>gemeenschappelijke belangen van de EU</a:t>
            </a:r>
            <a:endParaRPr b="0" lang="fr-BE" sz="1800" spc="-1" strike="noStrike">
              <a:latin typeface="Arial"/>
            </a:endParaRPr>
          </a:p>
          <a:p>
            <a:pPr>
              <a:lnSpc>
                <a:spcPct val="100000"/>
              </a:lnSpc>
              <a:tabLst>
                <a:tab algn="l" pos="0"/>
              </a:tabLst>
            </a:pPr>
            <a:endParaRPr b="0" lang="fr-BE" sz="1800" spc="-1" strike="noStrike">
              <a:latin typeface="Arial"/>
            </a:endParaRPr>
          </a:p>
          <a:p>
            <a:pPr marL="285840" indent="-285480">
              <a:lnSpc>
                <a:spcPct val="100000"/>
              </a:lnSpc>
              <a:buClr>
                <a:srgbClr val="000000"/>
              </a:buClr>
              <a:buFont typeface="Arial"/>
              <a:buChar char="•"/>
              <a:tabLst>
                <a:tab algn="l" pos="0"/>
              </a:tabLst>
            </a:pPr>
            <a:r>
              <a:rPr b="0" lang="nl-NL" sz="1800" spc="-1" strike="noStrike">
                <a:solidFill>
                  <a:srgbClr val="000000"/>
                </a:solidFill>
                <a:latin typeface="Calibri"/>
              </a:rPr>
              <a:t>bestaat uit </a:t>
            </a:r>
            <a:r>
              <a:rPr b="1" lang="nl-NL" sz="1800" spc="-1" strike="noStrike">
                <a:solidFill>
                  <a:srgbClr val="000000"/>
                </a:solidFill>
                <a:latin typeface="Calibri"/>
              </a:rPr>
              <a:t>een voorzitter</a:t>
            </a:r>
            <a:r>
              <a:rPr b="0" lang="nl-NL" sz="1800" spc="-1" strike="noStrike">
                <a:solidFill>
                  <a:srgbClr val="000000"/>
                </a:solidFill>
                <a:latin typeface="Calibri"/>
              </a:rPr>
              <a:t> en </a:t>
            </a:r>
            <a:r>
              <a:rPr b="1" lang="nl-NL" sz="1800" spc="-1" strike="noStrike">
                <a:solidFill>
                  <a:srgbClr val="000000"/>
                </a:solidFill>
                <a:latin typeface="Calibri"/>
              </a:rPr>
              <a:t>een commissaris</a:t>
            </a:r>
            <a:r>
              <a:rPr b="0" lang="nl-NL" sz="1800" spc="-1" strike="noStrike">
                <a:solidFill>
                  <a:srgbClr val="000000"/>
                </a:solidFill>
                <a:latin typeface="Calibri"/>
              </a:rPr>
              <a:t> van elk EU-land die verantwoordelijk is voor een specifiek gebied, zoals </a:t>
            </a:r>
            <a:r>
              <a:rPr b="1" lang="nl-NL" sz="1800" spc="-1" strike="noStrike">
                <a:solidFill>
                  <a:srgbClr val="000000"/>
                </a:solidFill>
                <a:latin typeface="Calibri"/>
              </a:rPr>
              <a:t>economie</a:t>
            </a:r>
            <a:r>
              <a:rPr b="0" lang="nl-NL" sz="1800" spc="-1" strike="noStrike">
                <a:solidFill>
                  <a:srgbClr val="000000"/>
                </a:solidFill>
                <a:latin typeface="Calibri"/>
              </a:rPr>
              <a:t>, </a:t>
            </a:r>
            <a:r>
              <a:rPr b="1" lang="nl-NL" sz="1800" spc="-1" strike="noStrike">
                <a:solidFill>
                  <a:srgbClr val="000000"/>
                </a:solidFill>
                <a:latin typeface="Calibri"/>
              </a:rPr>
              <a:t>landbouw</a:t>
            </a:r>
            <a:r>
              <a:rPr b="0" lang="nl-NL" sz="1800" spc="-1" strike="noStrike">
                <a:solidFill>
                  <a:srgbClr val="000000"/>
                </a:solidFill>
                <a:latin typeface="Calibri"/>
              </a:rPr>
              <a:t> en </a:t>
            </a:r>
            <a:r>
              <a:rPr b="1" lang="nl-NL" sz="1800" spc="-1" strike="noStrike">
                <a:solidFill>
                  <a:srgbClr val="000000"/>
                </a:solidFill>
                <a:latin typeface="Calibri"/>
              </a:rPr>
              <a:t>vervoer</a:t>
            </a:r>
            <a:endParaRPr b="0" lang="fr-BE" sz="1800" spc="-1" strike="noStrike">
              <a:latin typeface="Arial"/>
            </a:endParaRPr>
          </a:p>
          <a:p>
            <a:pPr>
              <a:lnSpc>
                <a:spcPct val="100000"/>
              </a:lnSpc>
              <a:tabLst>
                <a:tab algn="l" pos="0"/>
              </a:tabLst>
            </a:pPr>
            <a:endParaRPr b="0" lang="fr-BE" sz="1800" spc="-1" strike="noStrike">
              <a:latin typeface="Arial"/>
            </a:endParaRPr>
          </a:p>
          <a:p>
            <a:pPr marL="285840" indent="-285480">
              <a:lnSpc>
                <a:spcPct val="100000"/>
              </a:lnSpc>
              <a:buClr>
                <a:srgbClr val="000000"/>
              </a:buClr>
              <a:buFont typeface="Arial"/>
              <a:buChar char="•"/>
              <a:tabLst>
                <a:tab algn="l" pos="0"/>
              </a:tabLst>
            </a:pPr>
            <a:r>
              <a:rPr b="0" lang="nl-NL" sz="1800" spc="-1" strike="noStrike">
                <a:solidFill>
                  <a:srgbClr val="000000"/>
                </a:solidFill>
                <a:latin typeface="Calibri"/>
              </a:rPr>
              <a:t>stelt </a:t>
            </a:r>
            <a:r>
              <a:rPr b="1" lang="nl-NL" sz="1800" spc="-1" strike="noStrike">
                <a:solidFill>
                  <a:srgbClr val="000000"/>
                </a:solidFill>
                <a:latin typeface="Calibri"/>
              </a:rPr>
              <a:t>nieuwe wetgeving</a:t>
            </a:r>
            <a:r>
              <a:rPr b="0" lang="nl-NL" sz="1800" spc="-1" strike="noStrike">
                <a:solidFill>
                  <a:srgbClr val="000000"/>
                </a:solidFill>
                <a:latin typeface="Calibri"/>
              </a:rPr>
              <a:t> en </a:t>
            </a:r>
            <a:r>
              <a:rPr b="1" lang="nl-NL" sz="1800" spc="-1" strike="noStrike">
                <a:solidFill>
                  <a:srgbClr val="000000"/>
                </a:solidFill>
                <a:latin typeface="Calibri"/>
              </a:rPr>
              <a:t>programma’s</a:t>
            </a:r>
            <a:r>
              <a:rPr b="0" lang="nl-NL" sz="1800" spc="-1" strike="noStrike">
                <a:solidFill>
                  <a:srgbClr val="000000"/>
                </a:solidFill>
                <a:latin typeface="Calibri"/>
              </a:rPr>
              <a:t> voor</a:t>
            </a:r>
            <a:endParaRPr b="0" lang="fr-BE" sz="1800" spc="-1" strike="noStrike">
              <a:latin typeface="Arial"/>
            </a:endParaRPr>
          </a:p>
        </p:txBody>
      </p:sp>
      <p:sp>
        <p:nvSpPr>
          <p:cNvPr id="614" name="CustomShape 7"/>
          <p:cNvSpPr/>
          <p:nvPr/>
        </p:nvSpPr>
        <p:spPr>
          <a:xfrm>
            <a:off x="4906800" y="1394280"/>
            <a:ext cx="4076640" cy="255924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nl-NL" sz="1800" spc="-1" strike="noStrike">
                <a:solidFill>
                  <a:srgbClr val="000000"/>
                </a:solidFill>
                <a:latin typeface="Calibri"/>
              </a:rPr>
              <a:t>wordt door het Parlement </a:t>
            </a:r>
            <a:r>
              <a:rPr b="1" lang="nl-NL" sz="1800" spc="-1" strike="noStrike">
                <a:solidFill>
                  <a:srgbClr val="000000"/>
                </a:solidFill>
                <a:latin typeface="Calibri"/>
              </a:rPr>
              <a:t>verkozen</a:t>
            </a:r>
            <a:r>
              <a:rPr b="0" lang="nl-NL" sz="1800" spc="-1" strike="noStrike">
                <a:solidFill>
                  <a:srgbClr val="000000"/>
                </a:solidFill>
                <a:latin typeface="Calibri"/>
              </a:rPr>
              <a:t> </a:t>
            </a:r>
            <a:br/>
            <a:r>
              <a:rPr b="0" lang="nl-NL" sz="1800" spc="-1" strike="noStrike">
                <a:solidFill>
                  <a:srgbClr val="000000"/>
                </a:solidFill>
                <a:latin typeface="Calibri"/>
              </a:rPr>
              <a:t>voor vijf jaar</a:t>
            </a:r>
            <a:endParaRPr b="0" lang="fr-BE" sz="1800" spc="-1" strike="noStrike">
              <a:latin typeface="Arial"/>
            </a:endParaRPr>
          </a:p>
          <a:p>
            <a:pPr>
              <a:lnSpc>
                <a:spcPct val="100000"/>
              </a:lnSpc>
              <a:tabLst>
                <a:tab algn="l" pos="0"/>
              </a:tabLst>
            </a:pPr>
            <a:endParaRPr b="0" lang="fr-BE" sz="1800" spc="-1" strike="noStrike">
              <a:latin typeface="Arial"/>
            </a:endParaRPr>
          </a:p>
          <a:p>
            <a:pPr marL="285840" indent="-285480">
              <a:lnSpc>
                <a:spcPct val="100000"/>
              </a:lnSpc>
              <a:buClr>
                <a:srgbClr val="000000"/>
              </a:buClr>
              <a:buFont typeface="Arial"/>
              <a:buChar char="•"/>
              <a:tabLst>
                <a:tab algn="l" pos="0"/>
              </a:tabLst>
            </a:pPr>
            <a:r>
              <a:rPr b="1" lang="nl-NL" sz="1800" spc="-1" strike="noStrike">
                <a:solidFill>
                  <a:srgbClr val="000000"/>
                </a:solidFill>
                <a:latin typeface="Calibri"/>
              </a:rPr>
              <a:t>beheert de beleidslijnen en </a:t>
            </a:r>
            <a:br/>
            <a:r>
              <a:rPr b="1" lang="nl-NL" sz="1800" spc="-1" strike="noStrike">
                <a:solidFill>
                  <a:srgbClr val="000000"/>
                </a:solidFill>
                <a:latin typeface="Calibri"/>
              </a:rPr>
              <a:t>de begroting van de EU</a:t>
            </a:r>
            <a:endParaRPr b="0" lang="fr-BE" sz="1800" spc="-1" strike="noStrike">
              <a:latin typeface="Arial"/>
            </a:endParaRPr>
          </a:p>
          <a:p>
            <a:pPr>
              <a:lnSpc>
                <a:spcPct val="100000"/>
              </a:lnSpc>
              <a:tabLst>
                <a:tab algn="l" pos="0"/>
              </a:tabLst>
            </a:pPr>
            <a:endParaRPr b="0" lang="fr-BE" sz="1800" spc="-1" strike="noStrike">
              <a:latin typeface="Arial"/>
            </a:endParaRPr>
          </a:p>
          <a:p>
            <a:pPr marL="285840" indent="-285480">
              <a:lnSpc>
                <a:spcPct val="100000"/>
              </a:lnSpc>
              <a:buClr>
                <a:srgbClr val="000000"/>
              </a:buClr>
              <a:buFont typeface="Arial"/>
              <a:buChar char="•"/>
              <a:tabLst>
                <a:tab algn="l" pos="0"/>
              </a:tabLst>
            </a:pPr>
            <a:r>
              <a:rPr b="0" lang="nl-NL" sz="1800" spc="-1" strike="noStrike">
                <a:solidFill>
                  <a:srgbClr val="000000"/>
                </a:solidFill>
                <a:latin typeface="Calibri"/>
              </a:rPr>
              <a:t>is de hoedster van de Verdragen</a:t>
            </a:r>
            <a:endParaRPr b="0" lang="fr-BE" sz="1800" spc="-1" strike="noStrike">
              <a:latin typeface="Arial"/>
            </a:endParaRPr>
          </a:p>
          <a:p>
            <a:pPr>
              <a:lnSpc>
                <a:spcPct val="100000"/>
              </a:lnSpc>
              <a:tabLst>
                <a:tab algn="l" pos="0"/>
              </a:tabLst>
            </a:pPr>
            <a:endParaRPr b="0" lang="fr-BE" sz="1800" spc="-1" strike="noStrike">
              <a:latin typeface="Arial"/>
            </a:endParaRPr>
          </a:p>
          <a:p>
            <a:pPr marL="285840" indent="-285480">
              <a:lnSpc>
                <a:spcPct val="100000"/>
              </a:lnSpc>
              <a:buClr>
                <a:srgbClr val="000000"/>
              </a:buClr>
              <a:buFont typeface="Arial"/>
              <a:buChar char="•"/>
              <a:tabLst>
                <a:tab algn="l" pos="0"/>
              </a:tabLst>
            </a:pPr>
            <a:r>
              <a:rPr b="0" lang="nl-NL" sz="1800" spc="-1" strike="noStrike">
                <a:solidFill>
                  <a:srgbClr val="000000"/>
                </a:solidFill>
                <a:latin typeface="Calibri"/>
              </a:rPr>
              <a:t>is gevestigd in </a:t>
            </a:r>
            <a:r>
              <a:rPr b="1" lang="nl-NL" sz="1800" spc="-1" strike="noStrike">
                <a:solidFill>
                  <a:srgbClr val="000000"/>
                </a:solidFill>
                <a:latin typeface="Calibri"/>
              </a:rPr>
              <a:t>Brussel en Luxemburg</a:t>
            </a:r>
            <a:endParaRPr b="0" lang="fr-BE" sz="1800" spc="-1" strike="noStrike">
              <a:latin typeface="Arial"/>
            </a:endParaRPr>
          </a:p>
        </p:txBody>
      </p:sp>
      <p:pic>
        <p:nvPicPr>
          <p:cNvPr id="615" name="Image 10" descr=""/>
          <p:cNvPicPr/>
          <p:nvPr/>
        </p:nvPicPr>
        <p:blipFill>
          <a:blip r:embed="rId1"/>
          <a:stretch/>
        </p:blipFill>
        <p:spPr>
          <a:xfrm>
            <a:off x="8447760" y="2787480"/>
            <a:ext cx="572760" cy="574560"/>
          </a:xfrm>
          <a:prstGeom prst="rect">
            <a:avLst/>
          </a:prstGeom>
          <a:ln w="0">
            <a:noFill/>
          </a:ln>
        </p:spPr>
      </p:pic>
      <p:pic>
        <p:nvPicPr>
          <p:cNvPr id="616" name="Picture 15" descr=""/>
          <p:cNvPicPr/>
          <p:nvPr/>
        </p:nvPicPr>
        <p:blipFill>
          <a:blip r:embed="rId2"/>
          <a:stretch/>
        </p:blipFill>
        <p:spPr>
          <a:xfrm>
            <a:off x="263880" y="3762000"/>
            <a:ext cx="4642920" cy="3095280"/>
          </a:xfrm>
          <a:prstGeom prst="rect">
            <a:avLst/>
          </a:prstGeom>
          <a:ln w="0">
            <a:noFill/>
          </a:ln>
        </p:spPr>
      </p:pic>
      <p:sp>
        <p:nvSpPr>
          <p:cNvPr id="617" name="CustomShape 8"/>
          <p:cNvSpPr/>
          <p:nvPr/>
        </p:nvSpPr>
        <p:spPr>
          <a:xfrm>
            <a:off x="4132440" y="667296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tabLst>
                <a:tab algn="l" pos="0"/>
              </a:tabLst>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Tree>
  </p:cSld>
  <mc:AlternateContent>
    <mc:Choice Requires="p14">
      <p:transition spd="slow" p14:dur="125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8cbad"/>
            </a:gs>
          </a:gsLst>
          <a:lin ang="5400000"/>
        </a:gradFill>
      </p:bgPr>
    </p:bg>
    <p:spTree>
      <p:nvGrpSpPr>
        <p:cNvPr id="1" name=""/>
        <p:cNvGrpSpPr/>
        <p:nvPr/>
      </p:nvGrpSpPr>
      <p:grpSpPr>
        <a:xfrm>
          <a:off x="0" y="0"/>
          <a:ext cx="0" cy="0"/>
          <a:chOff x="0" y="0"/>
          <a:chExt cx="0" cy="0"/>
        </a:xfrm>
      </p:grpSpPr>
      <p:sp>
        <p:nvSpPr>
          <p:cNvPr id="618" name="CustomShape 1"/>
          <p:cNvSpPr/>
          <p:nvPr/>
        </p:nvSpPr>
        <p:spPr>
          <a:xfrm rot="5400000">
            <a:off x="134640" y="119880"/>
            <a:ext cx="678240" cy="707040"/>
          </a:xfrm>
          <a:prstGeom prst="teardrop">
            <a:avLst>
              <a:gd name="adj" fmla="val 100000"/>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619" name="CustomShape 2"/>
          <p:cNvSpPr/>
          <p:nvPr/>
        </p:nvSpPr>
        <p:spPr>
          <a:xfrm>
            <a:off x="827640" y="153000"/>
            <a:ext cx="679500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ffa00e"/>
                </a:solidFill>
                <a:latin typeface="Calibri"/>
              </a:rPr>
              <a:t>EU-WETGEVING: WIE DOET WAT?</a:t>
            </a:r>
            <a:endParaRPr b="0" lang="fr-BE" sz="3200" spc="-1" strike="noStrike">
              <a:latin typeface="Arial"/>
            </a:endParaRPr>
          </a:p>
        </p:txBody>
      </p:sp>
      <p:sp>
        <p:nvSpPr>
          <p:cNvPr id="620" name="CustomShape 3"/>
          <p:cNvSpPr/>
          <p:nvPr/>
        </p:nvSpPr>
        <p:spPr>
          <a:xfrm rot="16200000">
            <a:off x="7862040" y="5665320"/>
            <a:ext cx="231372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ffa00e"/>
                </a:solidFill>
                <a:latin typeface="Arial"/>
                <a:ea typeface="Arial"/>
              </a:rPr>
              <a:t>HOE WERKT DE EUROPESE UNIE?</a:t>
            </a:r>
            <a:endParaRPr b="0" lang="fr-BE" sz="1000" spc="-1" strike="noStrike">
              <a:latin typeface="Arial"/>
            </a:endParaRPr>
          </a:p>
        </p:txBody>
      </p:sp>
      <p:sp>
        <p:nvSpPr>
          <p:cNvPr id="621" name="Line 4"/>
          <p:cNvSpPr/>
          <p:nvPr/>
        </p:nvSpPr>
        <p:spPr>
          <a:xfrm>
            <a:off x="8897760" y="4714920"/>
            <a:ext cx="246240" cy="0"/>
          </a:xfrm>
          <a:prstGeom prst="line">
            <a:avLst/>
          </a:prstGeom>
          <a:ln w="12700">
            <a:solidFill>
              <a:srgbClr val="ffa00e"/>
            </a:solidFill>
          </a:ln>
        </p:spPr>
        <p:style>
          <a:lnRef idx="1">
            <a:schemeClr val="accent1"/>
          </a:lnRef>
          <a:fillRef idx="0">
            <a:schemeClr val="accent1"/>
          </a:fillRef>
          <a:effectRef idx="0">
            <a:schemeClr val="accent1"/>
          </a:effectRef>
          <a:fontRef idx="minor"/>
        </p:style>
      </p:sp>
      <p:sp>
        <p:nvSpPr>
          <p:cNvPr id="622" name="CustomShape 5"/>
          <p:cNvSpPr/>
          <p:nvPr/>
        </p:nvSpPr>
        <p:spPr>
          <a:xfrm>
            <a:off x="246960" y="1037880"/>
            <a:ext cx="8385840" cy="5601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623" name="Picture 13" descr=""/>
          <p:cNvPicPr/>
          <p:nvPr/>
        </p:nvPicPr>
        <p:blipFill>
          <a:blip r:embed="rId1"/>
          <a:stretch/>
        </p:blipFill>
        <p:spPr>
          <a:xfrm>
            <a:off x="5720040" y="4311720"/>
            <a:ext cx="1053360" cy="896400"/>
          </a:xfrm>
          <a:prstGeom prst="rect">
            <a:avLst/>
          </a:prstGeom>
          <a:ln w="0">
            <a:noFill/>
          </a:ln>
        </p:spPr>
      </p:pic>
      <p:pic>
        <p:nvPicPr>
          <p:cNvPr id="624" name="Image 12" descr=""/>
          <p:cNvPicPr/>
          <p:nvPr/>
        </p:nvPicPr>
        <p:blipFill>
          <a:blip r:embed="rId2"/>
          <a:stretch/>
        </p:blipFill>
        <p:spPr>
          <a:xfrm>
            <a:off x="1528200" y="4311720"/>
            <a:ext cx="1643760" cy="896400"/>
          </a:xfrm>
          <a:prstGeom prst="rect">
            <a:avLst/>
          </a:prstGeom>
          <a:ln w="0">
            <a:noFill/>
          </a:ln>
        </p:spPr>
      </p:pic>
      <p:sp>
        <p:nvSpPr>
          <p:cNvPr id="625" name="CustomShape 6"/>
          <p:cNvSpPr/>
          <p:nvPr/>
        </p:nvSpPr>
        <p:spPr>
          <a:xfrm>
            <a:off x="3338280" y="2797560"/>
            <a:ext cx="2203200" cy="1732680"/>
          </a:xfrm>
          <a:prstGeom prst="triangle">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626" name="CustomShape 7"/>
          <p:cNvSpPr/>
          <p:nvPr/>
        </p:nvSpPr>
        <p:spPr>
          <a:xfrm>
            <a:off x="3691080" y="1849680"/>
            <a:ext cx="1503720" cy="359640"/>
          </a:xfrm>
          <a:prstGeom prst="wedgeRectCallout">
            <a:avLst>
              <a:gd name="adj1" fmla="val -20833"/>
              <a:gd name="adj2" fmla="val 62500"/>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627" name="CustomShape 8"/>
          <p:cNvSpPr/>
          <p:nvPr/>
        </p:nvSpPr>
        <p:spPr>
          <a:xfrm>
            <a:off x="5927760" y="5383800"/>
            <a:ext cx="1597680" cy="596880"/>
          </a:xfrm>
          <a:prstGeom prst="wedgeRectCallout">
            <a:avLst>
              <a:gd name="adj1" fmla="val -20833"/>
              <a:gd name="adj2" fmla="val 62500"/>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628" name="CustomShape 9"/>
          <p:cNvSpPr/>
          <p:nvPr/>
        </p:nvSpPr>
        <p:spPr>
          <a:xfrm>
            <a:off x="1648440" y="5657760"/>
            <a:ext cx="1522080" cy="547560"/>
          </a:xfrm>
          <a:prstGeom prst="wedgeRectCallout">
            <a:avLst>
              <a:gd name="adj1" fmla="val -20833"/>
              <a:gd name="adj2" fmla="val 62500"/>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629" name="CustomShape 10"/>
          <p:cNvSpPr/>
          <p:nvPr/>
        </p:nvSpPr>
        <p:spPr>
          <a:xfrm>
            <a:off x="3627360" y="1840680"/>
            <a:ext cx="166644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ffffff"/>
                </a:solidFill>
                <a:latin typeface="Calibri"/>
              </a:rPr>
              <a:t>stem van de EU</a:t>
            </a:r>
            <a:endParaRPr b="0" lang="fr-BE" sz="1800" spc="-1" strike="noStrike">
              <a:latin typeface="Arial"/>
            </a:endParaRPr>
          </a:p>
        </p:txBody>
      </p:sp>
      <p:sp>
        <p:nvSpPr>
          <p:cNvPr id="630" name="CustomShape 11"/>
          <p:cNvSpPr/>
          <p:nvPr/>
        </p:nvSpPr>
        <p:spPr>
          <a:xfrm>
            <a:off x="5927760" y="5359320"/>
            <a:ext cx="1587960" cy="6390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ffffff"/>
                </a:solidFill>
                <a:latin typeface="Calibri"/>
              </a:rPr>
              <a:t>stem van de lidstaten</a:t>
            </a:r>
            <a:endParaRPr b="0" lang="fr-BE" sz="1800" spc="-1" strike="noStrike">
              <a:latin typeface="Arial"/>
            </a:endParaRPr>
          </a:p>
        </p:txBody>
      </p:sp>
      <p:sp>
        <p:nvSpPr>
          <p:cNvPr id="631" name="CustomShape 12"/>
          <p:cNvSpPr/>
          <p:nvPr/>
        </p:nvSpPr>
        <p:spPr>
          <a:xfrm>
            <a:off x="1648440" y="5587200"/>
            <a:ext cx="1717560" cy="638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ffffff"/>
                </a:solidFill>
                <a:latin typeface="Calibri"/>
              </a:rPr>
              <a:t>stem van de burgers</a:t>
            </a:r>
            <a:endParaRPr b="0" lang="fr-BE" sz="1800" spc="-1" strike="noStrike">
              <a:latin typeface="Arial"/>
            </a:endParaRPr>
          </a:p>
        </p:txBody>
      </p:sp>
      <p:sp>
        <p:nvSpPr>
          <p:cNvPr id="632" name="CustomShape 13"/>
          <p:cNvSpPr/>
          <p:nvPr/>
        </p:nvSpPr>
        <p:spPr>
          <a:xfrm>
            <a:off x="4657320" y="2275200"/>
            <a:ext cx="1428120" cy="1975320"/>
          </a:xfrm>
          <a:custGeom>
            <a:avLst/>
            <a:gdLst/>
            <a:ahLst/>
            <a:rect l="l" t="t" r="r" b="b"/>
            <a:pathLst>
              <a:path w="21600" h="21600">
                <a:moveTo>
                  <a:pt x="0" y="0"/>
                </a:moveTo>
                <a:lnTo>
                  <a:pt x="21600" y="21600"/>
                </a:lnTo>
              </a:path>
            </a:pathLst>
          </a:custGeom>
          <a:noFill/>
          <a:ln w="98425">
            <a:solidFill>
              <a:srgbClr val="ffa00e"/>
            </a:solidFill>
            <a:tailEnd len="med" type="triangle" w="med"/>
          </a:ln>
        </p:spPr>
        <p:style>
          <a:lnRef idx="1">
            <a:schemeClr val="accent1"/>
          </a:lnRef>
          <a:fillRef idx="0">
            <a:schemeClr val="accent1"/>
          </a:fillRef>
          <a:effectRef idx="0">
            <a:schemeClr val="accent1"/>
          </a:effectRef>
          <a:fontRef idx="minor"/>
        </p:style>
      </p:sp>
      <p:sp>
        <p:nvSpPr>
          <p:cNvPr id="633" name="CustomShape 14"/>
          <p:cNvSpPr/>
          <p:nvPr/>
        </p:nvSpPr>
        <p:spPr>
          <a:xfrm flipH="1">
            <a:off x="2700360" y="2275200"/>
            <a:ext cx="1353240" cy="1975320"/>
          </a:xfrm>
          <a:custGeom>
            <a:avLst/>
            <a:gdLst/>
            <a:ahLst/>
            <a:rect l="l" t="t" r="r" b="b"/>
            <a:pathLst>
              <a:path w="21600" h="21600">
                <a:moveTo>
                  <a:pt x="0" y="0"/>
                </a:moveTo>
                <a:lnTo>
                  <a:pt x="21600" y="21600"/>
                </a:lnTo>
              </a:path>
            </a:pathLst>
          </a:custGeom>
          <a:noFill/>
          <a:ln w="98425">
            <a:solidFill>
              <a:srgbClr val="ffa00e"/>
            </a:solidFill>
            <a:tailEnd len="med" type="triangle" w="med"/>
          </a:ln>
        </p:spPr>
        <p:style>
          <a:lnRef idx="1">
            <a:schemeClr val="accent1"/>
          </a:lnRef>
          <a:fillRef idx="0">
            <a:schemeClr val="accent1"/>
          </a:fillRef>
          <a:effectRef idx="0">
            <a:schemeClr val="accent1"/>
          </a:effectRef>
          <a:fontRef idx="minor"/>
        </p:style>
      </p:sp>
      <p:sp>
        <p:nvSpPr>
          <p:cNvPr id="634" name="CustomShape 15"/>
          <p:cNvSpPr/>
          <p:nvPr/>
        </p:nvSpPr>
        <p:spPr>
          <a:xfrm>
            <a:off x="1528200" y="5279400"/>
            <a:ext cx="2289240" cy="3034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400" spc="-1" strike="noStrike">
                <a:solidFill>
                  <a:srgbClr val="808080"/>
                </a:solidFill>
                <a:latin typeface="Calibri"/>
              </a:rPr>
              <a:t>Europees Parlement</a:t>
            </a:r>
            <a:endParaRPr b="0" lang="fr-BE" sz="1400" spc="-1" strike="noStrike">
              <a:latin typeface="Arial"/>
            </a:endParaRPr>
          </a:p>
        </p:txBody>
      </p:sp>
      <p:sp>
        <p:nvSpPr>
          <p:cNvPr id="635" name="CustomShape 16"/>
          <p:cNvSpPr/>
          <p:nvPr/>
        </p:nvSpPr>
        <p:spPr>
          <a:xfrm>
            <a:off x="6725520" y="4751280"/>
            <a:ext cx="1787400" cy="516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400" spc="-1" strike="noStrike">
                <a:solidFill>
                  <a:srgbClr val="808080"/>
                </a:solidFill>
                <a:latin typeface="Calibri"/>
              </a:rPr>
              <a:t>Raad van de Europese Unie</a:t>
            </a:r>
            <a:endParaRPr b="0" lang="fr-BE" sz="1400" spc="-1" strike="noStrike">
              <a:latin typeface="Arial"/>
            </a:endParaRPr>
          </a:p>
        </p:txBody>
      </p:sp>
      <p:sp>
        <p:nvSpPr>
          <p:cNvPr id="636" name="CustomShape 17"/>
          <p:cNvSpPr/>
          <p:nvPr/>
        </p:nvSpPr>
        <p:spPr>
          <a:xfrm rot="18388800">
            <a:off x="2404080" y="2865600"/>
            <a:ext cx="134280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ffa00e"/>
                </a:solidFill>
                <a:latin typeface="Calibri"/>
              </a:rPr>
              <a:t>Voorstellen</a:t>
            </a:r>
            <a:endParaRPr b="0" lang="fr-BE" sz="1800" spc="-1" strike="noStrike">
              <a:latin typeface="Arial"/>
            </a:endParaRPr>
          </a:p>
        </p:txBody>
      </p:sp>
      <p:sp>
        <p:nvSpPr>
          <p:cNvPr id="637" name="CustomShape 18"/>
          <p:cNvSpPr/>
          <p:nvPr/>
        </p:nvSpPr>
        <p:spPr>
          <a:xfrm rot="3185400">
            <a:off x="5093280" y="2829960"/>
            <a:ext cx="128376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ffa00e"/>
                </a:solidFill>
                <a:latin typeface="Calibri"/>
              </a:rPr>
              <a:t>Voorstellen</a:t>
            </a:r>
            <a:endParaRPr b="0" lang="fr-BE" sz="1800" spc="-1" strike="noStrike">
              <a:latin typeface="Arial"/>
            </a:endParaRPr>
          </a:p>
        </p:txBody>
      </p:sp>
      <p:pic>
        <p:nvPicPr>
          <p:cNvPr id="638" name="Picture 3" descr=""/>
          <p:cNvPicPr/>
          <p:nvPr/>
        </p:nvPicPr>
        <p:blipFill>
          <a:blip r:embed="rId3"/>
          <a:stretch/>
        </p:blipFill>
        <p:spPr>
          <a:xfrm>
            <a:off x="3465720" y="647640"/>
            <a:ext cx="2028600" cy="1018800"/>
          </a:xfrm>
          <a:prstGeom prst="rect">
            <a:avLst/>
          </a:prstGeom>
          <a:ln w="0">
            <a:noFill/>
          </a:ln>
        </p:spPr>
      </p:pic>
      <p:sp>
        <p:nvSpPr>
          <p:cNvPr id="639" name="CustomShape 19"/>
          <p:cNvSpPr/>
          <p:nvPr/>
        </p:nvSpPr>
        <p:spPr>
          <a:xfrm>
            <a:off x="3554640" y="1547640"/>
            <a:ext cx="2289240" cy="3034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400" spc="-1" strike="noStrike">
                <a:solidFill>
                  <a:srgbClr val="808080"/>
                </a:solidFill>
                <a:latin typeface="Calibri"/>
              </a:rPr>
              <a:t>Europese Commissie</a:t>
            </a:r>
            <a:endParaRPr b="0" lang="fr-BE" sz="1400" spc="-1" strike="noStrike">
              <a:latin typeface="Arial"/>
            </a:endParaRPr>
          </a:p>
        </p:txBody>
      </p:sp>
    </p:spTree>
  </p:cSld>
  <mc:AlternateContent>
    <mc:Choice Requires="p14">
      <p:transition spd="slow" p14:dur="125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8cbad"/>
            </a:gs>
          </a:gsLst>
          <a:lin ang="5400000"/>
        </a:gradFill>
      </p:bgPr>
    </p:bg>
    <p:spTree>
      <p:nvGrpSpPr>
        <p:cNvPr id="1" name=""/>
        <p:cNvGrpSpPr/>
        <p:nvPr/>
      </p:nvGrpSpPr>
      <p:grpSpPr>
        <a:xfrm>
          <a:off x="0" y="0"/>
          <a:ext cx="0" cy="0"/>
          <a:chOff x="0" y="0"/>
          <a:chExt cx="0" cy="0"/>
        </a:xfrm>
      </p:grpSpPr>
      <p:sp>
        <p:nvSpPr>
          <p:cNvPr id="640" name="CustomShape 1"/>
          <p:cNvSpPr/>
          <p:nvPr/>
        </p:nvSpPr>
        <p:spPr>
          <a:xfrm>
            <a:off x="778320" y="65520"/>
            <a:ext cx="872028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ffa00e"/>
                </a:solidFill>
                <a:latin typeface="Calibri"/>
              </a:rPr>
              <a:t>HET EUROPEES HOF VAN JUSTITIE</a:t>
            </a:r>
            <a:endParaRPr b="0" lang="fr-BE" sz="3200" spc="-1" strike="noStrike">
              <a:latin typeface="Arial"/>
            </a:endParaRPr>
          </a:p>
        </p:txBody>
      </p:sp>
      <p:sp>
        <p:nvSpPr>
          <p:cNvPr id="641" name="CustomShape 2"/>
          <p:cNvSpPr/>
          <p:nvPr/>
        </p:nvSpPr>
        <p:spPr>
          <a:xfrm>
            <a:off x="199440" y="993600"/>
            <a:ext cx="4380480" cy="556560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642" name="CustomShape 3"/>
          <p:cNvSpPr/>
          <p:nvPr/>
        </p:nvSpPr>
        <p:spPr>
          <a:xfrm>
            <a:off x="199440" y="1005480"/>
            <a:ext cx="4380480" cy="53013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800" spc="-1" strike="noStrike">
                <a:solidFill>
                  <a:srgbClr val="000000"/>
                </a:solidFill>
                <a:latin typeface="Calibri"/>
              </a:rPr>
              <a:t>Het Hof van Justitie:</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controleert </a:t>
            </a:r>
            <a:r>
              <a:rPr b="1" lang="nl-NL" sz="1800" spc="-1" strike="noStrike">
                <a:solidFill>
                  <a:srgbClr val="000000"/>
                </a:solidFill>
                <a:latin typeface="Calibri"/>
              </a:rPr>
              <a:t>de EU-wetgeving</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zorgt ervoor dat </a:t>
            </a:r>
            <a:r>
              <a:rPr b="1" lang="nl-NL" sz="1800" spc="-1" strike="noStrike">
                <a:solidFill>
                  <a:srgbClr val="000000"/>
                </a:solidFill>
                <a:latin typeface="Calibri"/>
              </a:rPr>
              <a:t>de EU-landen</a:t>
            </a:r>
            <a:r>
              <a:rPr b="0" lang="nl-NL" sz="1800" spc="-1" strike="noStrike">
                <a:solidFill>
                  <a:srgbClr val="000000"/>
                </a:solidFill>
                <a:latin typeface="Calibri"/>
              </a:rPr>
              <a:t> zich houden aan </a:t>
            </a:r>
            <a:r>
              <a:rPr b="1" lang="nl-NL" sz="1800" spc="-1" strike="noStrike">
                <a:solidFill>
                  <a:srgbClr val="000000"/>
                </a:solidFill>
                <a:latin typeface="Calibri"/>
              </a:rPr>
              <a:t>de EU-wetgeving</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1" lang="nl-NL" sz="1800" spc="-1" strike="noStrike">
                <a:solidFill>
                  <a:srgbClr val="000000"/>
                </a:solidFill>
                <a:latin typeface="Calibri"/>
              </a:rPr>
              <a:t>geeft advies aan nationale rechtbanken</a:t>
            </a:r>
            <a:r>
              <a:rPr b="0" lang="nl-NL" sz="1800" spc="-1" strike="noStrike">
                <a:solidFill>
                  <a:srgbClr val="000000"/>
                </a:solidFill>
                <a:latin typeface="Calibri"/>
              </a:rPr>
              <a:t> over de interpretatie van die wetgeving</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1" lang="nl-NL" sz="1800" spc="-1" strike="noStrike">
                <a:solidFill>
                  <a:srgbClr val="000000"/>
                </a:solidFill>
                <a:latin typeface="Calibri"/>
              </a:rPr>
              <a:t>beboet</a:t>
            </a:r>
            <a:r>
              <a:rPr b="0" lang="nl-NL" sz="1800" spc="-1" strike="noStrike">
                <a:solidFill>
                  <a:srgbClr val="000000"/>
                </a:solidFill>
                <a:latin typeface="Calibri"/>
              </a:rPr>
              <a:t> landen als zij de EU-wetgeving niet naleven</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controleert of de wetgeving de </a:t>
            </a:r>
            <a:r>
              <a:rPr b="1" lang="nl-NL" sz="1800" spc="-1" strike="noStrike">
                <a:solidFill>
                  <a:srgbClr val="000000"/>
                </a:solidFill>
                <a:latin typeface="Calibri"/>
              </a:rPr>
              <a:t>grondrechten</a:t>
            </a:r>
            <a:r>
              <a:rPr b="0" lang="nl-NL" sz="1800" spc="-1" strike="noStrike">
                <a:solidFill>
                  <a:srgbClr val="000000"/>
                </a:solidFill>
                <a:latin typeface="Calibri"/>
              </a:rPr>
              <a:t> eerbiedigt, zoals de vrijheid van meningsuiting en de persvrijheid</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bestaat uit een rechter per EU-land</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is gevestigd in </a:t>
            </a:r>
            <a:r>
              <a:rPr b="1" lang="nl-NL" sz="1800" spc="-1" strike="noStrike">
                <a:solidFill>
                  <a:srgbClr val="000000"/>
                </a:solidFill>
                <a:latin typeface="Calibri"/>
              </a:rPr>
              <a:t>Luxemburg</a:t>
            </a:r>
            <a:endParaRPr b="0" lang="fr-BE" sz="1800" spc="-1" strike="noStrike">
              <a:latin typeface="Arial"/>
            </a:endParaRPr>
          </a:p>
        </p:txBody>
      </p:sp>
      <p:sp>
        <p:nvSpPr>
          <p:cNvPr id="643" name="CustomShape 4"/>
          <p:cNvSpPr/>
          <p:nvPr/>
        </p:nvSpPr>
        <p:spPr>
          <a:xfrm rot="5591400">
            <a:off x="181440" y="150120"/>
            <a:ext cx="579240" cy="582840"/>
          </a:xfrm>
          <a:prstGeom prst="teardrop">
            <a:avLst>
              <a:gd name="adj" fmla="val 100000"/>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pic>
        <p:nvPicPr>
          <p:cNvPr id="644" name="Picture 7" descr=""/>
          <p:cNvPicPr/>
          <p:nvPr/>
        </p:nvPicPr>
        <p:blipFill>
          <a:blip r:embed="rId1"/>
          <a:stretch/>
        </p:blipFill>
        <p:spPr>
          <a:xfrm>
            <a:off x="3903120" y="5782320"/>
            <a:ext cx="612360" cy="746640"/>
          </a:xfrm>
          <a:prstGeom prst="rect">
            <a:avLst/>
          </a:prstGeom>
          <a:ln w="0">
            <a:noFill/>
          </a:ln>
        </p:spPr>
      </p:pic>
      <p:pic>
        <p:nvPicPr>
          <p:cNvPr id="645" name="Picture 11" descr=""/>
          <p:cNvPicPr/>
          <p:nvPr/>
        </p:nvPicPr>
        <p:blipFill>
          <a:blip r:embed="rId2"/>
          <a:stretch/>
        </p:blipFill>
        <p:spPr>
          <a:xfrm>
            <a:off x="4716000" y="993600"/>
            <a:ext cx="3874680" cy="2163600"/>
          </a:xfrm>
          <a:prstGeom prst="rect">
            <a:avLst/>
          </a:prstGeom>
          <a:ln w="0">
            <a:noFill/>
          </a:ln>
        </p:spPr>
      </p:pic>
      <p:sp>
        <p:nvSpPr>
          <p:cNvPr id="646" name="CustomShape 5"/>
          <p:cNvSpPr/>
          <p:nvPr/>
        </p:nvSpPr>
        <p:spPr>
          <a:xfrm rot="16200000">
            <a:off x="7862040" y="5665320"/>
            <a:ext cx="231372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ffa00e"/>
                </a:solidFill>
                <a:latin typeface="Arial"/>
                <a:ea typeface="Arial"/>
              </a:rPr>
              <a:t>HOE WERKT DE EUROPESE UNIE?</a:t>
            </a:r>
            <a:endParaRPr b="0" lang="fr-BE" sz="1000" spc="-1" strike="noStrike">
              <a:latin typeface="Arial"/>
            </a:endParaRPr>
          </a:p>
        </p:txBody>
      </p:sp>
      <p:sp>
        <p:nvSpPr>
          <p:cNvPr id="647" name="Line 6"/>
          <p:cNvSpPr/>
          <p:nvPr/>
        </p:nvSpPr>
        <p:spPr>
          <a:xfrm>
            <a:off x="8897760" y="4714920"/>
            <a:ext cx="246240" cy="0"/>
          </a:xfrm>
          <a:prstGeom prst="line">
            <a:avLst/>
          </a:prstGeom>
          <a:ln w="12700">
            <a:solidFill>
              <a:srgbClr val="ffa00e"/>
            </a:solidFill>
          </a:ln>
        </p:spPr>
        <p:style>
          <a:lnRef idx="1">
            <a:schemeClr val="accent1"/>
          </a:lnRef>
          <a:fillRef idx="0">
            <a:schemeClr val="accent1"/>
          </a:fillRef>
          <a:effectRef idx="0">
            <a:schemeClr val="accent1"/>
          </a:effectRef>
          <a:fontRef idx="minor"/>
        </p:style>
      </p:sp>
      <p:sp>
        <p:nvSpPr>
          <p:cNvPr id="648" name="CustomShape 7"/>
          <p:cNvSpPr/>
          <p:nvPr/>
        </p:nvSpPr>
        <p:spPr>
          <a:xfrm>
            <a:off x="7803360" y="297252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pic>
        <p:nvPicPr>
          <p:cNvPr id="649" name="Picture 8" descr=""/>
          <p:cNvPicPr/>
          <p:nvPr/>
        </p:nvPicPr>
        <p:blipFill>
          <a:blip r:embed="rId3"/>
          <a:stretch/>
        </p:blipFill>
        <p:spPr>
          <a:xfrm>
            <a:off x="4716000" y="3945960"/>
            <a:ext cx="3874680" cy="2583000"/>
          </a:xfrm>
          <a:prstGeom prst="rect">
            <a:avLst/>
          </a:prstGeom>
          <a:ln w="0">
            <a:noFill/>
          </a:ln>
        </p:spPr>
      </p:pic>
    </p:spTree>
  </p:cSld>
  <mc:AlternateContent>
    <mc:Choice Requires="p14">
      <p:transition spd="slow" p14:dur="125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CustomShape 1"/>
          <p:cNvSpPr/>
          <p:nvPr/>
        </p:nvSpPr>
        <p:spPr>
          <a:xfrm>
            <a:off x="0" y="0"/>
            <a:ext cx="9143640" cy="685764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p:style>
      </p:sp>
      <p:sp>
        <p:nvSpPr>
          <p:cNvPr id="151" name="CustomShape 2"/>
          <p:cNvSpPr/>
          <p:nvPr/>
        </p:nvSpPr>
        <p:spPr>
          <a:xfrm>
            <a:off x="2223000" y="2405160"/>
            <a:ext cx="6281640" cy="8215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fr-FR" sz="4800" spc="-1" strike="noStrike">
                <a:solidFill>
                  <a:srgbClr val="ffffff"/>
                </a:solidFill>
                <a:latin typeface="Calibri"/>
                <a:ea typeface="Calibri"/>
              </a:rPr>
              <a:t>WAT IS EUROPA?</a:t>
            </a:r>
            <a:endParaRPr b="0" lang="fr-BE" sz="4800" spc="-1" strike="noStrike">
              <a:latin typeface="Arial"/>
            </a:endParaRPr>
          </a:p>
        </p:txBody>
      </p:sp>
      <p:sp>
        <p:nvSpPr>
          <p:cNvPr id="152" name="CustomShape 3"/>
          <p:cNvSpPr/>
          <p:nvPr/>
        </p:nvSpPr>
        <p:spPr>
          <a:xfrm rot="5400000">
            <a:off x="1274040" y="2228040"/>
            <a:ext cx="786240" cy="786240"/>
          </a:xfrm>
          <a:prstGeom prst="teardrop">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53" name="Image 7" descr=""/>
          <p:cNvPicPr/>
          <p:nvPr/>
        </p:nvPicPr>
        <p:blipFill>
          <a:blip r:embed="rId1"/>
          <a:stretch/>
        </p:blipFill>
        <p:spPr>
          <a:xfrm>
            <a:off x="5539320" y="3630960"/>
            <a:ext cx="2158560" cy="596160"/>
          </a:xfrm>
          <a:prstGeom prst="rect">
            <a:avLst/>
          </a:prstGeom>
          <a:ln w="0">
            <a:noFill/>
          </a:ln>
        </p:spPr>
      </p:pic>
    </p:spTree>
  </p:cSld>
  <mc:AlternateContent>
    <mc:Choice Requires="p14">
      <p:transition spd="slow" p14:dur="2000"/>
    </mc:Choice>
    <mc:Fallback>
      <p:transition spd="slow"/>
    </mc:Fallback>
  </mc:AlternateContent>
  <p:timing>
    <p:tnLst>
      <p:par>
        <p:cTn id="20" dur="indefinite" restart="never" nodeType="tmRoot">
          <p:childTnLst>
            <p:seq>
              <p:cTn id="21" dur="indefinite" nodeType="mainSeq">
                <p:childTnLst>
                  <p:par>
                    <p:cTn id="22" fill="hold">
                      <p:stCondLst>
                        <p:cond delay="0"/>
                      </p:stCondLst>
                      <p:childTnLst>
                        <p:par>
                          <p:cTn id="23" fill="hold">
                            <p:stCondLst>
                              <p:cond delay="0"/>
                            </p:stCondLst>
                            <p:childTnLst>
                              <p:par>
                                <p:cTn id="24" nodeType="withEffect" fill="hold" presetClass="entr" presetID="2" presetSubtype="4">
                                  <p:stCondLst>
                                    <p:cond delay="0"/>
                                  </p:stCondLst>
                                  <p:childTnLst>
                                    <p:set>
                                      <p:cBhvr>
                                        <p:cTn id="25" dur="1" fill="hold">
                                          <p:stCondLst>
                                            <p:cond delay="0"/>
                                          </p:stCondLst>
                                        </p:cTn>
                                        <p:tgtEl>
                                          <p:spTgt spid="153"/>
                                        </p:tgtEl>
                                        <p:attrNameLst>
                                          <p:attrName>style.visibility</p:attrName>
                                        </p:attrNameLst>
                                      </p:cBhvr>
                                      <p:to>
                                        <p:strVal val="visible"/>
                                      </p:to>
                                    </p:set>
                                    <p:anim calcmode="lin" valueType="num">
                                      <p:cBhvr additive="repl">
                                        <p:cTn id="26" dur="500" fill="hold"/>
                                        <p:tgtEl>
                                          <p:spTgt spid="153"/>
                                        </p:tgtEl>
                                        <p:attrNameLst>
                                          <p:attrName>ppt_x</p:attrName>
                                        </p:attrNameLst>
                                      </p:cBhvr>
                                      <p:tavLst>
                                        <p:tav tm="0">
                                          <p:val>
                                            <p:strVal val="#ppt_x"/>
                                          </p:val>
                                        </p:tav>
                                        <p:tav tm="100000">
                                          <p:val>
                                            <p:strVal val="#ppt_x"/>
                                          </p:val>
                                        </p:tav>
                                      </p:tavLst>
                                    </p:anim>
                                    <p:anim calcmode="lin" valueType="num">
                                      <p:cBhvr additive="repl">
                                        <p:cTn id="27"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8cbad"/>
            </a:gs>
          </a:gsLst>
          <a:lin ang="5400000"/>
        </a:gradFill>
      </p:bgPr>
    </p:bg>
    <p:spTree>
      <p:nvGrpSpPr>
        <p:cNvPr id="1" name=""/>
        <p:cNvGrpSpPr/>
        <p:nvPr/>
      </p:nvGrpSpPr>
      <p:grpSpPr>
        <a:xfrm>
          <a:off x="0" y="0"/>
          <a:ext cx="0" cy="0"/>
          <a:chOff x="0" y="0"/>
          <a:chExt cx="0" cy="0"/>
        </a:xfrm>
      </p:grpSpPr>
      <p:sp>
        <p:nvSpPr>
          <p:cNvPr id="650" name="CustomShape 1"/>
          <p:cNvSpPr/>
          <p:nvPr/>
        </p:nvSpPr>
        <p:spPr>
          <a:xfrm rot="5591400">
            <a:off x="73800" y="150120"/>
            <a:ext cx="579240" cy="582840"/>
          </a:xfrm>
          <a:prstGeom prst="teardrop">
            <a:avLst>
              <a:gd name="adj" fmla="val 100000"/>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651" name="CustomShape 2"/>
          <p:cNvSpPr/>
          <p:nvPr/>
        </p:nvSpPr>
        <p:spPr>
          <a:xfrm>
            <a:off x="670680" y="136080"/>
            <a:ext cx="688752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ffa00e"/>
                </a:solidFill>
                <a:latin typeface="Calibri"/>
              </a:rPr>
              <a:t>DE EUROPESE REKENKAMER</a:t>
            </a:r>
            <a:endParaRPr b="0" lang="fr-BE" sz="3200" spc="-1" strike="noStrike">
              <a:latin typeface="Arial"/>
            </a:endParaRPr>
          </a:p>
        </p:txBody>
      </p:sp>
      <p:sp>
        <p:nvSpPr>
          <p:cNvPr id="652" name="CustomShape 3"/>
          <p:cNvSpPr/>
          <p:nvPr/>
        </p:nvSpPr>
        <p:spPr>
          <a:xfrm>
            <a:off x="363600" y="997920"/>
            <a:ext cx="3837960" cy="572544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653" name="CustomShape 4"/>
          <p:cNvSpPr/>
          <p:nvPr/>
        </p:nvSpPr>
        <p:spPr>
          <a:xfrm>
            <a:off x="363600" y="1000440"/>
            <a:ext cx="3837960" cy="39301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800" spc="-1" strike="noStrike">
                <a:solidFill>
                  <a:srgbClr val="000000"/>
                </a:solidFill>
                <a:latin typeface="Calibri"/>
              </a:rPr>
              <a:t>De Rekenkamer:</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controleert of de </a:t>
            </a:r>
            <a:r>
              <a:rPr b="1" lang="nl-NL" sz="1800" spc="-1" strike="noStrike">
                <a:solidFill>
                  <a:srgbClr val="000000"/>
                </a:solidFill>
                <a:latin typeface="Calibri"/>
              </a:rPr>
              <a:t>begroting</a:t>
            </a:r>
            <a:r>
              <a:rPr b="0" lang="nl-NL" sz="1800" spc="-1" strike="noStrike">
                <a:solidFill>
                  <a:srgbClr val="000000"/>
                </a:solidFill>
                <a:latin typeface="Calibri"/>
              </a:rPr>
              <a:t> van de EU </a:t>
            </a:r>
            <a:r>
              <a:rPr b="1" lang="nl-NL" sz="1800" spc="-1" strike="noStrike">
                <a:solidFill>
                  <a:srgbClr val="000000"/>
                </a:solidFill>
                <a:latin typeface="Calibri"/>
              </a:rPr>
              <a:t>correct besteed</a:t>
            </a:r>
            <a:r>
              <a:rPr b="0" lang="nl-NL" sz="1800" spc="-1" strike="noStrike">
                <a:solidFill>
                  <a:srgbClr val="000000"/>
                </a:solidFill>
                <a:latin typeface="Calibri"/>
              </a:rPr>
              <a:t> is</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Font typeface="Arial"/>
              <a:buChar char="•"/>
            </a:pPr>
            <a:r>
              <a:rPr b="1" lang="nl-NL" sz="1800" spc="-1" strike="noStrike">
                <a:solidFill>
                  <a:srgbClr val="000000"/>
                </a:solidFill>
                <a:latin typeface="Calibri"/>
              </a:rPr>
              <a:t>rapporteert fraude, corruptie</a:t>
            </a:r>
            <a:r>
              <a:rPr b="0" lang="nl-NL" sz="1800" spc="-1" strike="noStrike">
                <a:solidFill>
                  <a:srgbClr val="000000"/>
                </a:solidFill>
                <a:latin typeface="Calibri"/>
              </a:rPr>
              <a:t> of andere </a:t>
            </a:r>
            <a:r>
              <a:rPr b="1" lang="nl-NL" sz="1800" spc="-1" strike="noStrike">
                <a:solidFill>
                  <a:srgbClr val="000000"/>
                </a:solidFill>
                <a:latin typeface="Calibri"/>
              </a:rPr>
              <a:t>illegale activiteiten</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Font typeface="Arial"/>
              <a:buChar char="•"/>
            </a:pPr>
            <a:r>
              <a:rPr b="1" lang="nl-NL" sz="1800" spc="-1" strike="noStrike">
                <a:solidFill>
                  <a:srgbClr val="000000"/>
                </a:solidFill>
                <a:latin typeface="Calibri"/>
              </a:rPr>
              <a:t>geeft EU-beleidsmakers advies</a:t>
            </a:r>
            <a:r>
              <a:rPr b="0" lang="nl-NL" sz="1800" spc="-1" strike="noStrike">
                <a:solidFill>
                  <a:srgbClr val="000000"/>
                </a:solidFill>
                <a:latin typeface="Calibri"/>
              </a:rPr>
              <a:t> over het besteden van het budget</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de leden worden voor een termijn van zes jaar aangesteld door de Raad</a:t>
            </a:r>
            <a:endParaRPr b="0" lang="fr-BE" sz="1800" spc="-1" strike="noStrike">
              <a:latin typeface="Arial"/>
            </a:endParaRPr>
          </a:p>
        </p:txBody>
      </p:sp>
      <p:pic>
        <p:nvPicPr>
          <p:cNvPr id="654" name="Picture 7" descr=""/>
          <p:cNvPicPr/>
          <p:nvPr/>
        </p:nvPicPr>
        <p:blipFill>
          <a:blip r:embed="rId1"/>
          <a:stretch/>
        </p:blipFill>
        <p:spPr>
          <a:xfrm>
            <a:off x="3449160" y="6003720"/>
            <a:ext cx="661680" cy="633240"/>
          </a:xfrm>
          <a:prstGeom prst="rect">
            <a:avLst/>
          </a:prstGeom>
          <a:ln w="0">
            <a:noFill/>
          </a:ln>
        </p:spPr>
      </p:pic>
      <p:pic>
        <p:nvPicPr>
          <p:cNvPr id="655" name="Picture 13" descr=""/>
          <p:cNvPicPr/>
          <p:nvPr/>
        </p:nvPicPr>
        <p:blipFill>
          <a:blip r:embed="rId2"/>
          <a:stretch/>
        </p:blipFill>
        <p:spPr>
          <a:xfrm>
            <a:off x="4349520" y="997920"/>
            <a:ext cx="4369680" cy="2833200"/>
          </a:xfrm>
          <a:prstGeom prst="rect">
            <a:avLst/>
          </a:prstGeom>
          <a:ln w="0">
            <a:noFill/>
          </a:ln>
        </p:spPr>
      </p:pic>
      <p:sp>
        <p:nvSpPr>
          <p:cNvPr id="656" name="CustomShape 5"/>
          <p:cNvSpPr/>
          <p:nvPr/>
        </p:nvSpPr>
        <p:spPr>
          <a:xfrm rot="16200000">
            <a:off x="7862040" y="5665320"/>
            <a:ext cx="231372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ffa00e"/>
                </a:solidFill>
                <a:latin typeface="Arial"/>
                <a:ea typeface="Arial"/>
              </a:rPr>
              <a:t>HOE WERKT DE EUROPESE UNIE?</a:t>
            </a:r>
            <a:endParaRPr b="0" lang="fr-BE" sz="1000" spc="-1" strike="noStrike">
              <a:latin typeface="Arial"/>
            </a:endParaRPr>
          </a:p>
        </p:txBody>
      </p:sp>
      <p:sp>
        <p:nvSpPr>
          <p:cNvPr id="657" name="Line 6"/>
          <p:cNvSpPr/>
          <p:nvPr/>
        </p:nvSpPr>
        <p:spPr>
          <a:xfrm>
            <a:off x="8897760" y="4714920"/>
            <a:ext cx="246240" cy="0"/>
          </a:xfrm>
          <a:prstGeom prst="line">
            <a:avLst/>
          </a:prstGeom>
          <a:ln w="12700">
            <a:solidFill>
              <a:srgbClr val="ffa00e"/>
            </a:solidFill>
          </a:ln>
        </p:spPr>
        <p:style>
          <a:lnRef idx="1">
            <a:schemeClr val="accent1"/>
          </a:lnRef>
          <a:fillRef idx="0">
            <a:schemeClr val="accent1"/>
          </a:fillRef>
          <a:effectRef idx="0">
            <a:schemeClr val="accent1"/>
          </a:effectRef>
          <a:fontRef idx="minor"/>
        </p:style>
      </p:sp>
      <p:sp>
        <p:nvSpPr>
          <p:cNvPr id="658" name="CustomShape 7"/>
          <p:cNvSpPr/>
          <p:nvPr/>
        </p:nvSpPr>
        <p:spPr>
          <a:xfrm>
            <a:off x="7831800" y="367200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Tree>
  </p:cSld>
  <mc:AlternateContent>
    <mc:Choice Requires="p14">
      <p:transition spd="slow" p14:dur="125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8cbad"/>
            </a:gs>
          </a:gsLst>
          <a:lin ang="5400000"/>
        </a:gradFill>
      </p:bgPr>
    </p:bg>
    <p:spTree>
      <p:nvGrpSpPr>
        <p:cNvPr id="1" name=""/>
        <p:cNvGrpSpPr/>
        <p:nvPr/>
      </p:nvGrpSpPr>
      <p:grpSpPr>
        <a:xfrm>
          <a:off x="0" y="0"/>
          <a:ext cx="0" cy="0"/>
          <a:chOff x="0" y="0"/>
          <a:chExt cx="0" cy="0"/>
        </a:xfrm>
      </p:grpSpPr>
      <p:sp>
        <p:nvSpPr>
          <p:cNvPr id="659" name="CustomShape 1"/>
          <p:cNvSpPr/>
          <p:nvPr/>
        </p:nvSpPr>
        <p:spPr>
          <a:xfrm rot="5400000">
            <a:off x="63000" y="109440"/>
            <a:ext cx="579240" cy="582840"/>
          </a:xfrm>
          <a:prstGeom prst="teardrop">
            <a:avLst>
              <a:gd name="adj" fmla="val 100000"/>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660" name="CustomShape 2"/>
          <p:cNvSpPr/>
          <p:nvPr/>
        </p:nvSpPr>
        <p:spPr>
          <a:xfrm>
            <a:off x="644400" y="130320"/>
            <a:ext cx="609696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ffa00e"/>
                </a:solidFill>
                <a:latin typeface="Calibri"/>
              </a:rPr>
              <a:t>DE EUROPESE CENTRALE BANK</a:t>
            </a:r>
            <a:endParaRPr b="0" lang="fr-BE" sz="3200" spc="-1" strike="noStrike">
              <a:latin typeface="Arial"/>
            </a:endParaRPr>
          </a:p>
        </p:txBody>
      </p:sp>
      <p:sp>
        <p:nvSpPr>
          <p:cNvPr id="661" name="CustomShape 3"/>
          <p:cNvSpPr/>
          <p:nvPr/>
        </p:nvSpPr>
        <p:spPr>
          <a:xfrm>
            <a:off x="165600" y="995760"/>
            <a:ext cx="3998160" cy="563868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p:style>
      </p:sp>
      <p:sp>
        <p:nvSpPr>
          <p:cNvPr id="662" name="CustomShape 4"/>
          <p:cNvSpPr/>
          <p:nvPr/>
        </p:nvSpPr>
        <p:spPr>
          <a:xfrm>
            <a:off x="165600" y="889920"/>
            <a:ext cx="4088160" cy="5851080"/>
          </a:xfrm>
          <a:prstGeom prst="rect">
            <a:avLst/>
          </a:prstGeom>
          <a:noFill/>
          <a:ln w="0">
            <a:noFill/>
          </a:ln>
        </p:spPr>
        <p:style>
          <a:lnRef idx="0"/>
          <a:fillRef idx="0"/>
          <a:effectRef idx="0"/>
          <a:fontRef idx="minor"/>
        </p:style>
        <p:txBody>
          <a:bodyPr lIns="90000" rIns="90000" tIns="45000" bIns="45000">
            <a:spAutoFit/>
          </a:bodyPr>
          <a:p>
            <a:pPr marL="216000" indent="-285480">
              <a:lnSpc>
                <a:spcPct val="100000"/>
              </a:lnSpc>
              <a:buClr>
                <a:srgbClr val="000000"/>
              </a:buClr>
              <a:buSzPct val="120000"/>
              <a:buFont typeface="Arial"/>
              <a:buChar char="•"/>
            </a:pPr>
            <a:r>
              <a:rPr b="1" lang="nl-NL" sz="1800" spc="-1" strike="noStrike">
                <a:solidFill>
                  <a:srgbClr val="000000"/>
                </a:solidFill>
                <a:latin typeface="Calibri"/>
              </a:rPr>
              <a:t>geeft leiding aan het economische en monetaire beleid van de EU</a:t>
            </a:r>
            <a:endParaRPr b="0" lang="fr-BE" sz="1800" spc="-1" strike="noStrike">
              <a:latin typeface="Arial"/>
            </a:endParaRPr>
          </a:p>
          <a:p>
            <a:pPr>
              <a:lnSpc>
                <a:spcPct val="100000"/>
              </a:lnSpc>
            </a:pPr>
            <a:endParaRPr b="0" lang="fr-BE" sz="1800" spc="-1" strike="noStrike">
              <a:latin typeface="Arial"/>
            </a:endParaRPr>
          </a:p>
          <a:p>
            <a:pPr marL="216000" indent="-285480">
              <a:lnSpc>
                <a:spcPct val="100000"/>
              </a:lnSpc>
              <a:buClr>
                <a:srgbClr val="000000"/>
              </a:buClr>
              <a:buSzPct val="120000"/>
              <a:buFont typeface="Arial"/>
              <a:buChar char="•"/>
            </a:pPr>
            <a:r>
              <a:rPr b="1" lang="nl-NL" sz="1800" spc="-1" strike="noStrike">
                <a:solidFill>
                  <a:srgbClr val="000000"/>
                </a:solidFill>
                <a:latin typeface="Calibri"/>
              </a:rPr>
              <a:t>beheert</a:t>
            </a:r>
            <a:r>
              <a:rPr b="0" lang="nl-NL" sz="1800" spc="-1" strike="noStrike">
                <a:solidFill>
                  <a:srgbClr val="000000"/>
                </a:solidFill>
                <a:latin typeface="Calibri"/>
              </a:rPr>
              <a:t> de Europese munteenheid – de euro</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is </a:t>
            </a:r>
            <a:r>
              <a:rPr b="1" lang="nl-NL" sz="1800" spc="-1" strike="noStrike">
                <a:solidFill>
                  <a:srgbClr val="000000"/>
                </a:solidFill>
                <a:latin typeface="Calibri"/>
              </a:rPr>
              <a:t>verantwoordelijk</a:t>
            </a:r>
            <a:r>
              <a:rPr b="0" lang="nl-NL" sz="1800" spc="-1" strike="noStrike">
                <a:solidFill>
                  <a:srgbClr val="000000"/>
                </a:solidFill>
                <a:latin typeface="Calibri"/>
              </a:rPr>
              <a:t> voor het handhaven van de </a:t>
            </a:r>
            <a:r>
              <a:rPr b="1" lang="nl-NL" sz="1800" spc="-1" strike="noStrike">
                <a:solidFill>
                  <a:srgbClr val="000000"/>
                </a:solidFill>
                <a:latin typeface="Calibri"/>
              </a:rPr>
              <a:t>stabiliteit</a:t>
            </a:r>
            <a:r>
              <a:rPr b="0" lang="nl-NL" sz="1800" spc="-1" strike="noStrike">
                <a:solidFill>
                  <a:srgbClr val="000000"/>
                </a:solidFill>
                <a:latin typeface="Calibri"/>
              </a:rPr>
              <a:t> van de euro en de prijzen</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bepaalt </a:t>
            </a:r>
            <a:r>
              <a:rPr b="1" lang="nl-NL" sz="1800" spc="-1" strike="noStrike">
                <a:solidFill>
                  <a:srgbClr val="000000"/>
                </a:solidFill>
                <a:latin typeface="Calibri"/>
              </a:rPr>
              <a:t>de rentetarieven</a:t>
            </a:r>
            <a:r>
              <a:rPr b="0" lang="nl-NL" sz="1800" spc="-1" strike="noStrike">
                <a:solidFill>
                  <a:srgbClr val="000000"/>
                </a:solidFill>
                <a:latin typeface="Calibri"/>
              </a:rPr>
              <a:t> voor de  </a:t>
            </a:r>
            <a:br/>
            <a:r>
              <a:rPr b="1" lang="nl-NL" sz="1800" spc="-1" strike="noStrike">
                <a:solidFill>
                  <a:srgbClr val="000000"/>
                </a:solidFill>
                <a:latin typeface="Calibri"/>
              </a:rPr>
              <a:t>eurozone</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1" lang="nl-NL" sz="1800" spc="-1" strike="noStrike">
                <a:solidFill>
                  <a:srgbClr val="000000"/>
                </a:solidFill>
                <a:latin typeface="Calibri"/>
              </a:rPr>
              <a:t>werkt samen met de nationale centrale banken</a:t>
            </a:r>
            <a:r>
              <a:rPr b="0" lang="nl-NL" sz="1800" spc="-1" strike="noStrike">
                <a:solidFill>
                  <a:srgbClr val="000000"/>
                </a:solidFill>
                <a:latin typeface="Calibri"/>
              </a:rPr>
              <a:t> van de EU-landen</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bestaat uit </a:t>
            </a:r>
            <a:r>
              <a:rPr b="1" lang="nl-NL" sz="1800" spc="-1" strike="noStrike">
                <a:solidFill>
                  <a:srgbClr val="000000"/>
                </a:solidFill>
                <a:latin typeface="Calibri"/>
              </a:rPr>
              <a:t>zes leden die benoemd worden </a:t>
            </a:r>
            <a:r>
              <a:rPr b="0" lang="nl-NL" sz="1800" spc="-1" strike="noStrike">
                <a:solidFill>
                  <a:srgbClr val="000000"/>
                </a:solidFill>
                <a:latin typeface="Calibri"/>
              </a:rPr>
              <a:t>door de Raad voor een niet-hernieuwbare </a:t>
            </a:r>
            <a:r>
              <a:rPr b="1" lang="nl-NL" sz="1800" spc="-1" strike="noStrike">
                <a:solidFill>
                  <a:srgbClr val="000000"/>
                </a:solidFill>
                <a:latin typeface="Calibri"/>
              </a:rPr>
              <a:t>termijn van acht jaar</a:t>
            </a:r>
            <a:endParaRPr b="0" lang="fr-BE" sz="1800" spc="-1" strike="noStrike">
              <a:latin typeface="Arial"/>
            </a:endParaRPr>
          </a:p>
          <a:p>
            <a:pPr>
              <a:lnSpc>
                <a:spcPct val="100000"/>
              </a:lnSpc>
            </a:pPr>
            <a:endParaRPr b="0" lang="fr-BE" sz="1800" spc="-1" strike="noStrike">
              <a:latin typeface="Arial"/>
            </a:endParaRPr>
          </a:p>
          <a:p>
            <a:pPr marL="285840" indent="-285480">
              <a:lnSpc>
                <a:spcPct val="100000"/>
              </a:lnSpc>
              <a:buClr>
                <a:srgbClr val="000000"/>
              </a:buClr>
              <a:buSzPct val="120000"/>
              <a:buFont typeface="Arial"/>
              <a:buChar char="•"/>
            </a:pPr>
            <a:r>
              <a:rPr b="0" lang="nl-NL" sz="1800" spc="-1" strike="noStrike">
                <a:solidFill>
                  <a:srgbClr val="000000"/>
                </a:solidFill>
                <a:latin typeface="Calibri"/>
              </a:rPr>
              <a:t>is gevestigd in </a:t>
            </a:r>
            <a:r>
              <a:rPr b="1" lang="nl-NL" sz="1800" spc="-1" strike="noStrike">
                <a:solidFill>
                  <a:srgbClr val="000000"/>
                </a:solidFill>
                <a:latin typeface="Calibri"/>
              </a:rPr>
              <a:t>Frankfurt </a:t>
            </a:r>
            <a:r>
              <a:rPr b="0" lang="nl-NL" sz="1800" spc="-1" strike="noStrike">
                <a:solidFill>
                  <a:srgbClr val="000000"/>
                </a:solidFill>
                <a:latin typeface="Calibri"/>
              </a:rPr>
              <a:t> (Duitsland)</a:t>
            </a:r>
            <a:endParaRPr b="0" lang="fr-BE" sz="1800" spc="-1" strike="noStrike">
              <a:latin typeface="Arial"/>
            </a:endParaRPr>
          </a:p>
        </p:txBody>
      </p:sp>
      <p:pic>
        <p:nvPicPr>
          <p:cNvPr id="663" name="Picture 7" descr=""/>
          <p:cNvPicPr/>
          <p:nvPr/>
        </p:nvPicPr>
        <p:blipFill>
          <a:blip r:embed="rId1"/>
          <a:stretch/>
        </p:blipFill>
        <p:spPr>
          <a:xfrm>
            <a:off x="4683600" y="3844800"/>
            <a:ext cx="3946680" cy="2789640"/>
          </a:xfrm>
          <a:prstGeom prst="rect">
            <a:avLst/>
          </a:prstGeom>
          <a:ln w="0">
            <a:noFill/>
          </a:ln>
        </p:spPr>
      </p:pic>
      <p:sp>
        <p:nvSpPr>
          <p:cNvPr id="664" name="CustomShape 5"/>
          <p:cNvSpPr/>
          <p:nvPr/>
        </p:nvSpPr>
        <p:spPr>
          <a:xfrm rot="16200000">
            <a:off x="7862040" y="5665320"/>
            <a:ext cx="231372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ffa00e"/>
                </a:solidFill>
                <a:latin typeface="Arial"/>
                <a:ea typeface="Arial"/>
              </a:rPr>
              <a:t>HOE WERKT DE EUROPESE UNIE?</a:t>
            </a:r>
            <a:endParaRPr b="0" lang="fr-BE" sz="1000" spc="-1" strike="noStrike">
              <a:latin typeface="Arial"/>
            </a:endParaRPr>
          </a:p>
        </p:txBody>
      </p:sp>
      <p:sp>
        <p:nvSpPr>
          <p:cNvPr id="665" name="Line 6"/>
          <p:cNvSpPr/>
          <p:nvPr/>
        </p:nvSpPr>
        <p:spPr>
          <a:xfrm>
            <a:off x="8897760" y="4714920"/>
            <a:ext cx="246240" cy="0"/>
          </a:xfrm>
          <a:prstGeom prst="line">
            <a:avLst/>
          </a:prstGeom>
          <a:ln w="12700">
            <a:solidFill>
              <a:srgbClr val="ffa00e"/>
            </a:solidFill>
          </a:ln>
        </p:spPr>
        <p:style>
          <a:lnRef idx="1">
            <a:schemeClr val="accent1"/>
          </a:lnRef>
          <a:fillRef idx="0">
            <a:schemeClr val="accent1"/>
          </a:fillRef>
          <a:effectRef idx="0">
            <a:schemeClr val="accent1"/>
          </a:effectRef>
          <a:fontRef idx="minor"/>
        </p:style>
      </p:sp>
      <p:sp>
        <p:nvSpPr>
          <p:cNvPr id="666" name="CustomShape 7"/>
          <p:cNvSpPr/>
          <p:nvPr/>
        </p:nvSpPr>
        <p:spPr>
          <a:xfrm>
            <a:off x="7818120" y="645660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000000"/>
                </a:solidFill>
                <a:latin typeface="Calibri"/>
              </a:rPr>
              <a:t>©</a:t>
            </a:r>
            <a:r>
              <a:rPr b="0" lang="nl-NL" sz="600" spc="-1" strike="noStrike">
                <a:solidFill>
                  <a:srgbClr val="000000"/>
                </a:solidFill>
                <a:latin typeface="Calibri"/>
              </a:rPr>
              <a:t> EUROPESE UNIE</a:t>
            </a:r>
            <a:endParaRPr b="0" lang="fr-BE" sz="600" spc="-1" strike="noStrike">
              <a:latin typeface="Arial"/>
            </a:endParaRPr>
          </a:p>
        </p:txBody>
      </p:sp>
      <p:pic>
        <p:nvPicPr>
          <p:cNvPr id="667" name="Picture 4" descr=""/>
          <p:cNvPicPr/>
          <p:nvPr/>
        </p:nvPicPr>
        <p:blipFill>
          <a:blip r:embed="rId2"/>
          <a:stretch/>
        </p:blipFill>
        <p:spPr>
          <a:xfrm>
            <a:off x="4683600" y="1206360"/>
            <a:ext cx="3946680" cy="2071800"/>
          </a:xfrm>
          <a:prstGeom prst="rect">
            <a:avLst/>
          </a:prstGeom>
          <a:ln w="0">
            <a:noFill/>
          </a:ln>
        </p:spPr>
      </p:pic>
      <p:sp>
        <p:nvSpPr>
          <p:cNvPr id="668" name="CustomShape 8"/>
          <p:cNvSpPr/>
          <p:nvPr/>
        </p:nvSpPr>
        <p:spPr>
          <a:xfrm>
            <a:off x="6555600" y="1207080"/>
            <a:ext cx="274176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600" spc="-1" strike="noStrike" u="sng">
                <a:solidFill>
                  <a:srgbClr val="0563c1"/>
                </a:solidFill>
                <a:uFillTx/>
                <a:latin typeface="Calibri"/>
                <a:hlinkClick r:id="rId3"/>
              </a:rPr>
              <a:t>© Creative Commons</a:t>
            </a:r>
            <a:r>
              <a:rPr b="0" lang="nl-NL" sz="600" spc="-1" strike="noStrike">
                <a:solidFill>
                  <a:srgbClr val="ffffff"/>
                </a:solidFill>
                <a:latin typeface="Calibri"/>
              </a:rPr>
              <a:t> </a:t>
            </a:r>
            <a:r>
              <a:rPr b="0" lang="nl-NL" sz="600" spc="-1" strike="noStrike" u="sng">
                <a:solidFill>
                  <a:srgbClr val="0563c1"/>
                </a:solidFill>
                <a:uFillTx/>
                <a:latin typeface="Calibri"/>
                <a:hlinkClick r:id="rId4"/>
              </a:rPr>
              <a:t>Attribution-Share Alike 4.0 International</a:t>
            </a:r>
            <a:endParaRPr b="0" lang="fr-BE" sz="600" spc="-1" strike="noStrike">
              <a:latin typeface="Arial"/>
            </a:endParaRPr>
          </a:p>
        </p:txBody>
      </p:sp>
    </p:spTree>
  </p:cSld>
  <mc:AlternateContent>
    <mc:Choice Requires="p14">
      <p:transition spd="slow" p14:dur="125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53000">
              <a:srgbClr val="ff7c80"/>
            </a:gs>
            <a:gs pos="100000">
              <a:srgbClr val="ffffff"/>
            </a:gs>
          </a:gsLst>
          <a:lin ang="16200000"/>
        </a:gradFill>
      </p:bgPr>
    </p:bg>
    <p:spTree>
      <p:nvGrpSpPr>
        <p:cNvPr id="1" name=""/>
        <p:cNvGrpSpPr/>
        <p:nvPr/>
      </p:nvGrpSpPr>
      <p:grpSpPr>
        <a:xfrm>
          <a:off x="0" y="0"/>
          <a:ext cx="0" cy="0"/>
          <a:chOff x="0" y="0"/>
          <a:chExt cx="0" cy="0"/>
        </a:xfrm>
      </p:grpSpPr>
      <p:sp>
        <p:nvSpPr>
          <p:cNvPr id="669" name="CustomShape 1"/>
          <p:cNvSpPr/>
          <p:nvPr/>
        </p:nvSpPr>
        <p:spPr>
          <a:xfrm rot="5400000">
            <a:off x="121320" y="74520"/>
            <a:ext cx="527040" cy="582840"/>
          </a:xfrm>
          <a:prstGeom prst="teardrop">
            <a:avLst>
              <a:gd name="adj" fmla="val 100000"/>
            </a:avLst>
          </a:prstGeom>
          <a:solidFill>
            <a:srgbClr val="e65657"/>
          </a:solidFill>
          <a:ln>
            <a:noFill/>
          </a:ln>
        </p:spPr>
        <p:style>
          <a:lnRef idx="2">
            <a:schemeClr val="accent1">
              <a:shade val="50000"/>
            </a:schemeClr>
          </a:lnRef>
          <a:fillRef idx="1">
            <a:schemeClr val="accent1"/>
          </a:fillRef>
          <a:effectRef idx="0">
            <a:schemeClr val="accent1"/>
          </a:effectRef>
          <a:fontRef idx="minor"/>
        </p:style>
      </p:sp>
      <p:sp>
        <p:nvSpPr>
          <p:cNvPr id="670" name="CustomShape 2"/>
          <p:cNvSpPr/>
          <p:nvPr/>
        </p:nvSpPr>
        <p:spPr>
          <a:xfrm>
            <a:off x="676440" y="97200"/>
            <a:ext cx="649404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e65657"/>
                </a:solidFill>
                <a:latin typeface="Calibri"/>
              </a:rPr>
              <a:t>WAAR VIND IK MEER INFORMATIE?</a:t>
            </a:r>
            <a:endParaRPr b="0" lang="fr-BE" sz="3200" spc="-1" strike="noStrike">
              <a:latin typeface="Arial"/>
            </a:endParaRPr>
          </a:p>
        </p:txBody>
      </p:sp>
      <p:pic>
        <p:nvPicPr>
          <p:cNvPr id="671" name="Picture 2" descr=""/>
          <p:cNvPicPr/>
          <p:nvPr/>
        </p:nvPicPr>
        <p:blipFill>
          <a:blip r:embed="rId1"/>
          <a:stretch/>
        </p:blipFill>
        <p:spPr>
          <a:xfrm>
            <a:off x="0" y="4572000"/>
            <a:ext cx="9143640" cy="2285640"/>
          </a:xfrm>
          <a:prstGeom prst="rect">
            <a:avLst/>
          </a:prstGeom>
          <a:ln w="0">
            <a:noFill/>
          </a:ln>
        </p:spPr>
      </p:pic>
      <p:sp>
        <p:nvSpPr>
          <p:cNvPr id="672" name="CustomShape 3"/>
          <p:cNvSpPr/>
          <p:nvPr/>
        </p:nvSpPr>
        <p:spPr>
          <a:xfrm rot="16200000">
            <a:off x="7963920" y="5518080"/>
            <a:ext cx="2285640" cy="394200"/>
          </a:xfrm>
          <a:prstGeom prst="rect">
            <a:avLst/>
          </a:prstGeom>
          <a:solidFill>
            <a:schemeClr val="bg1"/>
          </a:solidFill>
          <a:ln w="0">
            <a:noFill/>
          </a:ln>
        </p:spPr>
        <p:style>
          <a:lnRef idx="0"/>
          <a:fillRef idx="0"/>
          <a:effectRef idx="0"/>
          <a:fontRef idx="minor"/>
        </p:style>
        <p:txBody>
          <a:bodyPr lIns="90000" rIns="90000" tIns="45000" bIns="45000">
            <a:spAutoFit/>
          </a:bodyPr>
          <a:p>
            <a:pPr>
              <a:lnSpc>
                <a:spcPct val="100000"/>
              </a:lnSpc>
            </a:pPr>
            <a:r>
              <a:rPr b="1" lang="nl-NL" sz="1000" spc="-1" strike="noStrike">
                <a:solidFill>
                  <a:srgbClr val="ff5050"/>
                </a:solidFill>
                <a:latin typeface="Arial"/>
                <a:ea typeface="Arial"/>
              </a:rPr>
              <a:t>WAAR VIND IK MEER INFORMATIE? </a:t>
            </a:r>
            <a:r>
              <a:rPr b="1" lang="nl-NL" sz="1000" spc="-1" strike="noStrike">
                <a:solidFill>
                  <a:srgbClr val="ffffff"/>
                </a:solidFill>
                <a:latin typeface="Arial"/>
                <a:ea typeface="Arial"/>
              </a:rPr>
              <a:t>?</a:t>
            </a:r>
            <a:endParaRPr b="0" lang="fr-BE" sz="1000" spc="-1" strike="noStrike">
              <a:latin typeface="Arial"/>
            </a:endParaRPr>
          </a:p>
        </p:txBody>
      </p:sp>
      <p:sp>
        <p:nvSpPr>
          <p:cNvPr id="673" name="Line 4"/>
          <p:cNvSpPr/>
          <p:nvPr/>
        </p:nvSpPr>
        <p:spPr>
          <a:xfrm>
            <a:off x="8900640" y="5003280"/>
            <a:ext cx="243360" cy="0"/>
          </a:xfrm>
          <a:prstGeom prst="line">
            <a:avLst/>
          </a:prstGeom>
          <a:ln w="12700">
            <a:solidFill>
              <a:srgbClr val="ff5050"/>
            </a:solidFill>
          </a:ln>
        </p:spPr>
        <p:style>
          <a:lnRef idx="1">
            <a:schemeClr val="accent1"/>
          </a:lnRef>
          <a:fillRef idx="0">
            <a:schemeClr val="accent1"/>
          </a:fillRef>
          <a:effectRef idx="0">
            <a:schemeClr val="accent1"/>
          </a:effectRef>
          <a:fontRef idx="minor"/>
        </p:style>
      </p:sp>
      <p:sp>
        <p:nvSpPr>
          <p:cNvPr id="674" name="Line 5"/>
          <p:cNvSpPr/>
          <p:nvPr/>
        </p:nvSpPr>
        <p:spPr>
          <a:xfrm flipH="1">
            <a:off x="4565520" y="681840"/>
            <a:ext cx="6480" cy="3890160"/>
          </a:xfrm>
          <a:prstGeom prst="line">
            <a:avLst/>
          </a:prstGeom>
          <a:ln w="9525">
            <a:solidFill>
              <a:schemeClr val="tx1"/>
            </a:solidFill>
            <a:round/>
          </a:ln>
        </p:spPr>
        <p:style>
          <a:lnRef idx="0"/>
          <a:fillRef idx="0"/>
          <a:effectRef idx="0"/>
          <a:fontRef idx="minor"/>
        </p:style>
      </p:sp>
      <p:sp>
        <p:nvSpPr>
          <p:cNvPr id="675" name="Line 6"/>
          <p:cNvSpPr/>
          <p:nvPr/>
        </p:nvSpPr>
        <p:spPr>
          <a:xfrm>
            <a:off x="475920" y="2641320"/>
            <a:ext cx="4089600" cy="0"/>
          </a:xfrm>
          <a:prstGeom prst="line">
            <a:avLst/>
          </a:prstGeom>
          <a:ln w="9525">
            <a:solidFill>
              <a:schemeClr val="tx1"/>
            </a:solidFill>
            <a:round/>
          </a:ln>
        </p:spPr>
        <p:style>
          <a:lnRef idx="0"/>
          <a:fillRef idx="0"/>
          <a:effectRef idx="0"/>
          <a:fontRef idx="minor"/>
        </p:style>
      </p:sp>
      <p:sp>
        <p:nvSpPr>
          <p:cNvPr id="676" name="CustomShape 7"/>
          <p:cNvSpPr/>
          <p:nvPr/>
        </p:nvSpPr>
        <p:spPr>
          <a:xfrm>
            <a:off x="276480" y="3846960"/>
            <a:ext cx="4571640" cy="1187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Alle EU-publicaties die je nodig hebt</a:t>
            </a:r>
            <a:endParaRPr b="0" lang="fr-BE" sz="1800" spc="-1" strike="noStrike">
              <a:latin typeface="Arial"/>
            </a:endParaRPr>
          </a:p>
          <a:p>
            <a:pPr>
              <a:lnSpc>
                <a:spcPct val="100000"/>
              </a:lnSpc>
            </a:pPr>
            <a:r>
              <a:rPr b="1" lang="nl-NL" sz="1800" spc="-1" strike="noStrike" u="sng">
                <a:solidFill>
                  <a:srgbClr val="0563c1"/>
                </a:solidFill>
                <a:uFillTx/>
                <a:latin typeface="Calibri"/>
                <a:hlinkClick r:id="rId2"/>
              </a:rPr>
              <a:t>publications.europa.eu</a:t>
            </a:r>
            <a:endParaRPr b="0" lang="fr-BE" sz="1800" spc="-1" strike="noStrike">
              <a:latin typeface="Arial"/>
            </a:endParaRPr>
          </a:p>
          <a:p>
            <a:pPr>
              <a:lnSpc>
                <a:spcPct val="100000"/>
              </a:lnSpc>
            </a:pPr>
            <a:endParaRPr b="0" lang="fr-BE" sz="1800" spc="-1" strike="noStrike">
              <a:latin typeface="Arial"/>
            </a:endParaRPr>
          </a:p>
          <a:p>
            <a:pPr>
              <a:lnSpc>
                <a:spcPct val="100000"/>
              </a:lnSpc>
            </a:pPr>
            <a:endParaRPr b="0" lang="fr-BE" sz="1800" spc="-1" strike="noStrike">
              <a:latin typeface="Arial"/>
            </a:endParaRPr>
          </a:p>
        </p:txBody>
      </p:sp>
      <p:sp>
        <p:nvSpPr>
          <p:cNvPr id="677" name="CustomShape 8"/>
          <p:cNvSpPr/>
          <p:nvPr/>
        </p:nvSpPr>
        <p:spPr>
          <a:xfrm>
            <a:off x="4973760" y="1084320"/>
            <a:ext cx="4071960" cy="28335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800" spc="-1" strike="noStrike">
                <a:solidFill>
                  <a:srgbClr val="000000"/>
                </a:solidFill>
                <a:latin typeface="Calibri"/>
              </a:rPr>
              <a:t>Leerhoek</a:t>
            </a:r>
            <a:endParaRPr b="0" lang="fr-BE" sz="1800" spc="-1" strike="noStrike">
              <a:latin typeface="Arial"/>
            </a:endParaRPr>
          </a:p>
          <a:p>
            <a:pPr>
              <a:lnSpc>
                <a:spcPct val="100000"/>
              </a:lnSpc>
            </a:pPr>
            <a:r>
              <a:rPr b="1" lang="nl-NL" sz="1800" spc="-1" strike="noStrike" u="sng">
                <a:solidFill>
                  <a:srgbClr val="0563c1"/>
                </a:solidFill>
                <a:uFillTx/>
                <a:latin typeface="Calibri"/>
                <a:hlinkClick r:id="rId3"/>
              </a:rPr>
              <a:t>europa.eu/leerhoek</a:t>
            </a:r>
            <a:endParaRPr b="0" lang="fr-BE" sz="1800" spc="-1" strike="noStrike">
              <a:latin typeface="Arial"/>
            </a:endParaRPr>
          </a:p>
          <a:p>
            <a:pPr>
              <a:lnSpc>
                <a:spcPct val="100000"/>
              </a:lnSpc>
            </a:pPr>
            <a:endParaRPr b="0" lang="fr-BE" sz="1800" spc="-1" strike="noStrike">
              <a:latin typeface="Arial"/>
            </a:endParaRPr>
          </a:p>
          <a:p>
            <a:pPr>
              <a:lnSpc>
                <a:spcPct val="100000"/>
              </a:lnSpc>
            </a:pPr>
            <a:endParaRPr b="0" lang="fr-BE" sz="1800" spc="-1" strike="noStrike">
              <a:latin typeface="Arial"/>
            </a:endParaRPr>
          </a:p>
          <a:p>
            <a:pPr>
              <a:lnSpc>
                <a:spcPct val="100000"/>
              </a:lnSpc>
            </a:pPr>
            <a:r>
              <a:rPr b="1" lang="nl-NL" sz="1800" spc="-1" strike="noStrike">
                <a:solidFill>
                  <a:srgbClr val="000000"/>
                </a:solidFill>
                <a:latin typeface="Calibri"/>
              </a:rPr>
              <a:t>De EU in slides</a:t>
            </a:r>
            <a:endParaRPr b="0" lang="fr-BE" sz="1800" spc="-1" strike="noStrike">
              <a:latin typeface="Arial"/>
            </a:endParaRPr>
          </a:p>
          <a:p>
            <a:pPr>
              <a:lnSpc>
                <a:spcPct val="100000"/>
              </a:lnSpc>
            </a:pPr>
            <a:r>
              <a:rPr b="1" lang="nl-NL" sz="1800" spc="-1" strike="noStrike" u="sng">
                <a:solidFill>
                  <a:srgbClr val="0563c1"/>
                </a:solidFill>
                <a:uFillTx/>
                <a:latin typeface="Calibri"/>
                <a:hlinkClick r:id="rId4"/>
              </a:rPr>
              <a:t>europa.eu/european-union/documents-publications/slide-presentations_nl</a:t>
            </a:r>
            <a:endParaRPr b="0" lang="fr-BE" sz="1800" spc="-1" strike="noStrike">
              <a:latin typeface="Arial"/>
            </a:endParaRPr>
          </a:p>
          <a:p>
            <a:pPr>
              <a:lnSpc>
                <a:spcPct val="100000"/>
              </a:lnSpc>
            </a:pPr>
            <a:endParaRPr b="0" lang="fr-BE" sz="1800" spc="-1" strike="noStrike">
              <a:latin typeface="Arial"/>
            </a:endParaRPr>
          </a:p>
          <a:p>
            <a:pPr>
              <a:lnSpc>
                <a:spcPct val="100000"/>
              </a:lnSpc>
            </a:pPr>
            <a:endParaRPr b="0" lang="fr-BE" sz="1800" spc="-1" strike="noStrike">
              <a:latin typeface="Arial"/>
            </a:endParaRPr>
          </a:p>
          <a:p>
            <a:pPr>
              <a:lnSpc>
                <a:spcPct val="100000"/>
              </a:lnSpc>
            </a:pPr>
            <a:r>
              <a:rPr b="1" lang="nl-NL" sz="1800" spc="-1" strike="noStrike">
                <a:solidFill>
                  <a:srgbClr val="000000"/>
                </a:solidFill>
                <a:latin typeface="Calibri"/>
              </a:rPr>
              <a:t>Europa-website  </a:t>
            </a:r>
            <a:endParaRPr b="0" lang="fr-BE" sz="1800" spc="-1" strike="noStrike">
              <a:latin typeface="Arial"/>
            </a:endParaRPr>
          </a:p>
          <a:p>
            <a:pPr>
              <a:lnSpc>
                <a:spcPct val="100000"/>
              </a:lnSpc>
            </a:pPr>
            <a:r>
              <a:rPr b="1" lang="nl-NL" sz="1800" spc="-1" strike="noStrike" u="sng">
                <a:solidFill>
                  <a:srgbClr val="0563c1"/>
                </a:solidFill>
                <a:uFillTx/>
                <a:latin typeface="Calibri"/>
                <a:hlinkClick r:id="rId5"/>
              </a:rPr>
              <a:t>europa.eu</a:t>
            </a:r>
            <a:endParaRPr b="0" lang="fr-BE" sz="1800" spc="-1" strike="noStrike">
              <a:latin typeface="Arial"/>
            </a:endParaRPr>
          </a:p>
        </p:txBody>
      </p:sp>
      <p:sp>
        <p:nvSpPr>
          <p:cNvPr id="678" name="CustomShape 9"/>
          <p:cNvSpPr/>
          <p:nvPr/>
        </p:nvSpPr>
        <p:spPr>
          <a:xfrm>
            <a:off x="276480" y="1918080"/>
            <a:ext cx="4266720" cy="10807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800" spc="-1" strike="noStrike">
                <a:solidFill>
                  <a:srgbClr val="000000"/>
                </a:solidFill>
                <a:latin typeface="Calibri"/>
              </a:rPr>
              <a:t>Wat Europa voor mij doet </a:t>
            </a:r>
            <a:endParaRPr b="0" lang="fr-BE" sz="1800" spc="-1" strike="noStrike">
              <a:latin typeface="Arial"/>
            </a:endParaRPr>
          </a:p>
          <a:p>
            <a:pPr>
              <a:lnSpc>
                <a:spcPct val="100000"/>
              </a:lnSpc>
            </a:pPr>
            <a:r>
              <a:rPr b="1" lang="nl-NL" sz="1800" spc="-1" strike="noStrike" u="sng">
                <a:solidFill>
                  <a:srgbClr val="044a91"/>
                </a:solidFill>
                <a:uFillTx/>
                <a:latin typeface="Calibri"/>
                <a:hlinkClick r:id="rId6"/>
              </a:rPr>
              <a:t>what-europe-does-for-me.eu</a:t>
            </a:r>
            <a:endParaRPr b="0" lang="fr-BE" sz="1800" spc="-1" strike="noStrike">
              <a:latin typeface="Arial"/>
            </a:endParaRPr>
          </a:p>
          <a:p>
            <a:pPr>
              <a:lnSpc>
                <a:spcPct val="100000"/>
              </a:lnSpc>
            </a:pPr>
            <a:endParaRPr b="0" lang="fr-BE" sz="1800" spc="-1" strike="noStrike">
              <a:latin typeface="Arial"/>
            </a:endParaRPr>
          </a:p>
          <a:p>
            <a:pPr algn="ctr">
              <a:lnSpc>
                <a:spcPct val="100000"/>
              </a:lnSpc>
            </a:pPr>
            <a:endParaRPr b="0" lang="fr-BE" sz="1800" spc="-1" strike="noStrike">
              <a:latin typeface="Arial"/>
            </a:endParaRPr>
          </a:p>
        </p:txBody>
      </p:sp>
      <p:sp>
        <p:nvSpPr>
          <p:cNvPr id="679" name="CustomShape 10"/>
          <p:cNvSpPr/>
          <p:nvPr/>
        </p:nvSpPr>
        <p:spPr>
          <a:xfrm>
            <a:off x="8097120" y="668448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000000"/>
                </a:solidFill>
                <a:latin typeface="Calibri"/>
              </a:rPr>
              <a:t>©</a:t>
            </a:r>
            <a:r>
              <a:rPr b="0" lang="nl-NL" sz="600" spc="-1" strike="noStrike">
                <a:solidFill>
                  <a:srgbClr val="000000"/>
                </a:solidFill>
                <a:latin typeface="Calibri"/>
              </a:rPr>
              <a:t> EUROPESE UNIE</a:t>
            </a:r>
            <a:endParaRPr b="0" lang="fr-BE" sz="600" spc="-1" strike="noStrike">
              <a:latin typeface="Arial"/>
            </a:endParaRPr>
          </a:p>
        </p:txBody>
      </p:sp>
      <p:pic>
        <p:nvPicPr>
          <p:cNvPr id="680" name="Picture 20" descr=""/>
          <p:cNvPicPr/>
          <p:nvPr/>
        </p:nvPicPr>
        <p:blipFill>
          <a:blip r:embed="rId7"/>
          <a:stretch/>
        </p:blipFill>
        <p:spPr>
          <a:xfrm>
            <a:off x="384840" y="975240"/>
            <a:ext cx="1834200" cy="900000"/>
          </a:xfrm>
          <a:prstGeom prst="rect">
            <a:avLst/>
          </a:prstGeom>
          <a:ln w="0">
            <a:noFill/>
          </a:ln>
        </p:spPr>
      </p:pic>
      <p:pic>
        <p:nvPicPr>
          <p:cNvPr id="681" name="Picture 1" descr=""/>
          <p:cNvPicPr/>
          <p:nvPr/>
        </p:nvPicPr>
        <p:blipFill>
          <a:blip r:embed="rId8"/>
          <a:stretch/>
        </p:blipFill>
        <p:spPr>
          <a:xfrm>
            <a:off x="384840" y="2800800"/>
            <a:ext cx="1714320" cy="971280"/>
          </a:xfrm>
          <a:prstGeom prst="rect">
            <a:avLst/>
          </a:prstGeom>
          <a:ln w="0">
            <a:noFill/>
          </a:ln>
        </p:spPr>
      </p:pic>
    </p:spTree>
  </p:cSld>
  <mc:AlternateContent>
    <mc:Choice Requires="p14">
      <p:transition spd="slow" p14:dur="125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16000">
              <a:srgbClr val="ff99cc"/>
            </a:gs>
            <a:gs pos="100000">
              <a:srgbClr val="ffffff"/>
            </a:gs>
          </a:gsLst>
          <a:lin ang="16200000"/>
        </a:gradFill>
      </p:bgPr>
    </p:bg>
    <p:spTree>
      <p:nvGrpSpPr>
        <p:cNvPr id="1" name=""/>
        <p:cNvGrpSpPr/>
        <p:nvPr/>
      </p:nvGrpSpPr>
      <p:grpSpPr>
        <a:xfrm>
          <a:off x="0" y="0"/>
          <a:ext cx="0" cy="0"/>
          <a:chOff x="0" y="0"/>
          <a:chExt cx="0" cy="0"/>
        </a:xfrm>
      </p:grpSpPr>
      <p:sp>
        <p:nvSpPr>
          <p:cNvPr id="682" name="CustomShape 1"/>
          <p:cNvSpPr/>
          <p:nvPr/>
        </p:nvSpPr>
        <p:spPr>
          <a:xfrm rot="5400000">
            <a:off x="151200" y="89640"/>
            <a:ext cx="579240" cy="582840"/>
          </a:xfrm>
          <a:prstGeom prst="teardrop">
            <a:avLst>
              <a:gd name="adj" fmla="val 100000"/>
            </a:avLst>
          </a:prstGeom>
          <a:solidFill>
            <a:srgbClr val="ff6699"/>
          </a:solidFill>
          <a:ln>
            <a:noFill/>
          </a:ln>
        </p:spPr>
        <p:style>
          <a:lnRef idx="2">
            <a:schemeClr val="accent1">
              <a:shade val="50000"/>
            </a:schemeClr>
          </a:lnRef>
          <a:fillRef idx="1">
            <a:schemeClr val="accent1"/>
          </a:fillRef>
          <a:effectRef idx="0">
            <a:schemeClr val="accent1"/>
          </a:effectRef>
          <a:fontRef idx="minor"/>
        </p:style>
      </p:sp>
      <p:sp>
        <p:nvSpPr>
          <p:cNvPr id="683" name="CustomShape 2"/>
          <p:cNvSpPr/>
          <p:nvPr/>
        </p:nvSpPr>
        <p:spPr>
          <a:xfrm>
            <a:off x="732600" y="91800"/>
            <a:ext cx="588060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ff6699"/>
                </a:solidFill>
                <a:latin typeface="Calibri"/>
              </a:rPr>
              <a:t>BLIJF OP DE HOOGTE</a:t>
            </a:r>
            <a:endParaRPr b="0" lang="fr-BE" sz="3200" spc="-1" strike="noStrike">
              <a:latin typeface="Arial"/>
            </a:endParaRPr>
          </a:p>
        </p:txBody>
      </p:sp>
      <p:sp>
        <p:nvSpPr>
          <p:cNvPr id="684" name="CustomShape 3"/>
          <p:cNvSpPr/>
          <p:nvPr/>
        </p:nvSpPr>
        <p:spPr>
          <a:xfrm rot="16200000">
            <a:off x="8481240" y="6047280"/>
            <a:ext cx="1227240" cy="394200"/>
          </a:xfrm>
          <a:prstGeom prst="rect">
            <a:avLst/>
          </a:prstGeom>
          <a:solidFill>
            <a:schemeClr val="bg1"/>
          </a:solidFill>
          <a:ln w="0">
            <a:noFill/>
          </a:ln>
        </p:spPr>
        <p:style>
          <a:lnRef idx="0"/>
          <a:fillRef idx="0"/>
          <a:effectRef idx="0"/>
          <a:fontRef idx="minor"/>
        </p:style>
        <p:txBody>
          <a:bodyPr lIns="90000" rIns="90000" tIns="45000" bIns="45000">
            <a:spAutoFit/>
          </a:bodyPr>
          <a:p>
            <a:pPr>
              <a:lnSpc>
                <a:spcPct val="100000"/>
              </a:lnSpc>
            </a:pPr>
            <a:r>
              <a:rPr b="1" lang="nl-NL" sz="1000" spc="-1" strike="noStrike">
                <a:solidFill>
                  <a:srgbClr val="ff6699"/>
                </a:solidFill>
                <a:latin typeface="Arial"/>
                <a:ea typeface="Arial"/>
              </a:rPr>
              <a:t>BLIJF OP DE HOOGTE</a:t>
            </a:r>
            <a:endParaRPr b="0" lang="fr-BE" sz="1000" spc="-1" strike="noStrike">
              <a:latin typeface="Arial"/>
            </a:endParaRPr>
          </a:p>
        </p:txBody>
      </p:sp>
      <p:sp>
        <p:nvSpPr>
          <p:cNvPr id="685" name="Line 4"/>
          <p:cNvSpPr/>
          <p:nvPr/>
        </p:nvSpPr>
        <p:spPr>
          <a:xfrm>
            <a:off x="8926560" y="5651640"/>
            <a:ext cx="203400" cy="0"/>
          </a:xfrm>
          <a:prstGeom prst="line">
            <a:avLst/>
          </a:prstGeom>
          <a:ln>
            <a:solidFill>
              <a:srgbClr val="ff7c80"/>
            </a:solidFill>
          </a:ln>
        </p:spPr>
        <p:style>
          <a:lnRef idx="1">
            <a:schemeClr val="accent1"/>
          </a:lnRef>
          <a:fillRef idx="0">
            <a:schemeClr val="accent1"/>
          </a:fillRef>
          <a:effectRef idx="0">
            <a:schemeClr val="accent1"/>
          </a:effectRef>
          <a:fontRef idx="minor"/>
        </p:style>
      </p:sp>
      <p:sp>
        <p:nvSpPr>
          <p:cNvPr id="686" name="Line 5"/>
          <p:cNvSpPr/>
          <p:nvPr/>
        </p:nvSpPr>
        <p:spPr>
          <a:xfrm>
            <a:off x="4427640" y="1172160"/>
            <a:ext cx="42120" cy="5260320"/>
          </a:xfrm>
          <a:prstGeom prst="line">
            <a:avLst/>
          </a:prstGeom>
          <a:ln w="9525">
            <a:solidFill>
              <a:schemeClr val="tx1"/>
            </a:solidFill>
            <a:round/>
          </a:ln>
        </p:spPr>
        <p:style>
          <a:lnRef idx="0"/>
          <a:fillRef idx="0"/>
          <a:effectRef idx="0"/>
          <a:fontRef idx="minor"/>
        </p:style>
      </p:sp>
      <p:pic>
        <p:nvPicPr>
          <p:cNvPr id="687" name="Picture 4" descr="Image result for europe direct"/>
          <p:cNvPicPr/>
          <p:nvPr/>
        </p:nvPicPr>
        <p:blipFill>
          <a:blip r:embed="rId1"/>
          <a:stretch/>
        </p:blipFill>
        <p:spPr>
          <a:xfrm>
            <a:off x="1500120" y="1949760"/>
            <a:ext cx="1347480" cy="1231200"/>
          </a:xfrm>
          <a:prstGeom prst="rect">
            <a:avLst/>
          </a:prstGeom>
          <a:ln w="0">
            <a:noFill/>
          </a:ln>
        </p:spPr>
      </p:pic>
      <p:sp>
        <p:nvSpPr>
          <p:cNvPr id="688" name="CustomShape 6"/>
          <p:cNvSpPr/>
          <p:nvPr/>
        </p:nvSpPr>
        <p:spPr>
          <a:xfrm>
            <a:off x="920520" y="3816720"/>
            <a:ext cx="2882520" cy="1063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600" spc="-1" strike="noStrike">
                <a:solidFill>
                  <a:srgbClr val="000000"/>
                </a:solidFill>
                <a:latin typeface="Calibri"/>
              </a:rPr>
              <a:t>Gratis nummer: </a:t>
            </a:r>
            <a:r>
              <a:rPr b="1" lang="nl-NL" sz="1600" spc="-1" strike="noStrike">
                <a:solidFill>
                  <a:srgbClr val="000000"/>
                </a:solidFill>
                <a:latin typeface="Calibri"/>
              </a:rPr>
              <a:t>+800 67891011</a:t>
            </a:r>
            <a:endParaRPr b="0" lang="fr-BE" sz="1600" spc="-1" strike="noStrike">
              <a:latin typeface="Arial"/>
            </a:endParaRPr>
          </a:p>
          <a:p>
            <a:pPr indent="-216000">
              <a:lnSpc>
                <a:spcPct val="100000"/>
              </a:lnSpc>
              <a:buClr>
                <a:srgbClr val="000000"/>
              </a:buClr>
              <a:buFont typeface="Arial"/>
              <a:buChar char="•"/>
            </a:pPr>
            <a:r>
              <a:rPr b="0" lang="nl-NL" sz="1600" spc="-1" strike="noStrike">
                <a:solidFill>
                  <a:srgbClr val="000000"/>
                </a:solidFill>
                <a:latin typeface="Calibri"/>
              </a:rPr>
              <a:t> </a:t>
            </a:r>
            <a:r>
              <a:rPr b="0" lang="nl-NL" sz="1600" spc="-1" strike="noStrike">
                <a:solidFill>
                  <a:srgbClr val="000000"/>
                </a:solidFill>
                <a:latin typeface="Calibri"/>
              </a:rPr>
              <a:t>ma-vr van 9 tot 18 uur (MET)</a:t>
            </a:r>
            <a:endParaRPr b="0" lang="fr-BE" sz="1600" spc="-1" strike="noStrike">
              <a:latin typeface="Arial"/>
            </a:endParaRPr>
          </a:p>
          <a:p>
            <a:pPr indent="-216000">
              <a:lnSpc>
                <a:spcPct val="100000"/>
              </a:lnSpc>
              <a:buClr>
                <a:srgbClr val="000000"/>
              </a:buClr>
              <a:buFont typeface="Arial"/>
              <a:buChar char="•"/>
            </a:pPr>
            <a:r>
              <a:rPr b="0" lang="nl-NL" sz="1600" spc="-1" strike="noStrike">
                <a:solidFill>
                  <a:srgbClr val="000000"/>
                </a:solidFill>
                <a:latin typeface="Calibri"/>
              </a:rPr>
              <a:t> </a:t>
            </a:r>
            <a:r>
              <a:rPr b="0" lang="nl-NL" sz="1600" spc="-1" strike="noStrike">
                <a:solidFill>
                  <a:srgbClr val="000000"/>
                </a:solidFill>
                <a:latin typeface="Calibri"/>
              </a:rPr>
              <a:t>in iedere officiële EU-taal</a:t>
            </a:r>
            <a:endParaRPr b="0" lang="fr-BE" sz="1600" spc="-1" strike="noStrike">
              <a:latin typeface="Arial"/>
            </a:endParaRPr>
          </a:p>
          <a:p>
            <a:pPr indent="-216000">
              <a:lnSpc>
                <a:spcPct val="100000"/>
              </a:lnSpc>
              <a:buClr>
                <a:srgbClr val="000000"/>
              </a:buClr>
              <a:buFont typeface="Arial"/>
              <a:buChar char="•"/>
            </a:pPr>
            <a:r>
              <a:rPr b="0" lang="nl-NL" sz="1600" spc="-1" strike="noStrike">
                <a:solidFill>
                  <a:srgbClr val="000000"/>
                </a:solidFill>
                <a:latin typeface="Calibri"/>
              </a:rPr>
              <a:t> </a:t>
            </a:r>
            <a:r>
              <a:rPr b="0" lang="nl-NL" sz="1600" spc="-1" strike="noStrike">
                <a:solidFill>
                  <a:srgbClr val="000000"/>
                </a:solidFill>
                <a:latin typeface="Calibri"/>
              </a:rPr>
              <a:t>van overal in de EU</a:t>
            </a:r>
            <a:endParaRPr b="0" lang="fr-BE" sz="1600" spc="-1" strike="noStrike">
              <a:latin typeface="Arial"/>
            </a:endParaRPr>
          </a:p>
        </p:txBody>
      </p:sp>
      <p:sp>
        <p:nvSpPr>
          <p:cNvPr id="689" name="CustomShape 7"/>
          <p:cNvSpPr/>
          <p:nvPr/>
        </p:nvSpPr>
        <p:spPr>
          <a:xfrm>
            <a:off x="258120" y="964440"/>
            <a:ext cx="2131920" cy="4561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2400" spc="-1" strike="noStrike">
                <a:solidFill>
                  <a:srgbClr val="000000"/>
                </a:solidFill>
                <a:latin typeface="Calibri"/>
              </a:rPr>
              <a:t>Kom langs:</a:t>
            </a:r>
            <a:endParaRPr b="0" lang="fr-BE" sz="2400" spc="-1" strike="noStrike">
              <a:latin typeface="Arial"/>
            </a:endParaRPr>
          </a:p>
        </p:txBody>
      </p:sp>
      <p:sp>
        <p:nvSpPr>
          <p:cNvPr id="690" name="CustomShape 8"/>
          <p:cNvSpPr/>
          <p:nvPr/>
        </p:nvSpPr>
        <p:spPr>
          <a:xfrm>
            <a:off x="4632840" y="964800"/>
            <a:ext cx="4507560" cy="4561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2400" spc="-1" strike="noStrike">
                <a:solidFill>
                  <a:srgbClr val="000000"/>
                </a:solidFill>
                <a:latin typeface="Calibri"/>
              </a:rPr>
              <a:t>Op sociale media:</a:t>
            </a:r>
            <a:endParaRPr b="0" lang="fr-BE" sz="2400" spc="-1" strike="noStrike">
              <a:latin typeface="Arial"/>
            </a:endParaRPr>
          </a:p>
        </p:txBody>
      </p:sp>
      <p:pic>
        <p:nvPicPr>
          <p:cNvPr id="691" name="Picture 29" descr=""/>
          <p:cNvPicPr/>
          <p:nvPr/>
        </p:nvPicPr>
        <p:blipFill>
          <a:blip r:embed="rId2"/>
          <a:stretch/>
        </p:blipFill>
        <p:spPr>
          <a:xfrm>
            <a:off x="5389920" y="1880280"/>
            <a:ext cx="2993400" cy="2954520"/>
          </a:xfrm>
          <a:prstGeom prst="rect">
            <a:avLst/>
          </a:prstGeom>
          <a:ln w="0">
            <a:noFill/>
          </a:ln>
        </p:spPr>
      </p:pic>
      <p:sp>
        <p:nvSpPr>
          <p:cNvPr id="692" name="CustomShape 9"/>
          <p:cNvSpPr/>
          <p:nvPr/>
        </p:nvSpPr>
        <p:spPr>
          <a:xfrm>
            <a:off x="524160" y="3049920"/>
            <a:ext cx="4108320" cy="608040"/>
          </a:xfrm>
          <a:prstGeom prst="rect">
            <a:avLst/>
          </a:prstGeom>
          <a:noFill/>
          <a:ln w="0">
            <a:noFill/>
          </a:ln>
        </p:spPr>
        <p:style>
          <a:lnRef idx="0"/>
          <a:fillRef idx="0"/>
          <a:effectRef idx="0"/>
          <a:fontRef idx="minor"/>
        </p:style>
        <p:txBody>
          <a:bodyPr lIns="90000" rIns="90000" tIns="45000" bIns="45000">
            <a:spAutoFit/>
          </a:bodyPr>
          <a:p>
            <a:pPr>
              <a:lnSpc>
                <a:spcPct val="100000"/>
              </a:lnSpc>
            </a:pPr>
            <a:endParaRPr b="0" lang="fr-BE" sz="1800" spc="-1" strike="noStrike">
              <a:latin typeface="Arial"/>
            </a:endParaRPr>
          </a:p>
          <a:p>
            <a:pPr>
              <a:lnSpc>
                <a:spcPct val="100000"/>
              </a:lnSpc>
            </a:pPr>
            <a:r>
              <a:rPr b="1" lang="nl-NL" sz="1600" spc="-1" strike="noStrike" u="sng">
                <a:solidFill>
                  <a:srgbClr val="0563c1"/>
                </a:solidFill>
                <a:uFillTx/>
                <a:latin typeface="Calibri"/>
                <a:hlinkClick r:id="rId3"/>
              </a:rPr>
              <a:t>europa.eu/european-union/contact_nl</a:t>
            </a:r>
            <a:endParaRPr b="0" lang="fr-BE" sz="1600" spc="-1" strike="noStrike">
              <a:latin typeface="Arial"/>
            </a:endParaRPr>
          </a:p>
        </p:txBody>
      </p:sp>
      <p:sp>
        <p:nvSpPr>
          <p:cNvPr id="693" name="CustomShape 10"/>
          <p:cNvSpPr/>
          <p:nvPr/>
        </p:nvSpPr>
        <p:spPr>
          <a:xfrm>
            <a:off x="7678440" y="1854360"/>
            <a:ext cx="1625040" cy="1663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500" spc="-1" strike="noStrike">
                <a:solidFill>
                  <a:srgbClr val="000000"/>
                </a:solidFill>
                <a:latin typeface="Calibri"/>
              </a:rPr>
              <a:t>©</a:t>
            </a:r>
            <a:r>
              <a:rPr b="0" lang="nl-NL" sz="500" spc="-1" strike="noStrike">
                <a:solidFill>
                  <a:srgbClr val="000000"/>
                </a:solidFill>
                <a:latin typeface="Calibri"/>
              </a:rPr>
              <a:t> EUROPESE UNIE</a:t>
            </a:r>
            <a:endParaRPr b="0" lang="fr-BE" sz="500" spc="-1" strike="noStrike">
              <a:latin typeface="Arial"/>
            </a:endParaRPr>
          </a:p>
        </p:txBody>
      </p:sp>
      <p:sp>
        <p:nvSpPr>
          <p:cNvPr id="694" name="CustomShape 11"/>
          <p:cNvSpPr/>
          <p:nvPr/>
        </p:nvSpPr>
        <p:spPr>
          <a:xfrm>
            <a:off x="258120" y="1518840"/>
            <a:ext cx="4571640" cy="3337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600" spc="-1" strike="noStrike">
                <a:solidFill>
                  <a:srgbClr val="000000"/>
                </a:solidFill>
                <a:latin typeface="Calibri"/>
              </a:rPr>
              <a:t>Vragen over de EU? </a:t>
            </a:r>
            <a:r>
              <a:rPr b="1" lang="nl-NL" sz="1600" spc="-1" strike="noStrike">
                <a:solidFill>
                  <a:srgbClr val="000000"/>
                </a:solidFill>
                <a:latin typeface="Calibri"/>
              </a:rPr>
              <a:t>Europe Direct</a:t>
            </a:r>
            <a:r>
              <a:rPr b="0" lang="nl-NL" sz="1600" spc="-1" strike="noStrike">
                <a:solidFill>
                  <a:srgbClr val="000000"/>
                </a:solidFill>
                <a:latin typeface="Calibri"/>
              </a:rPr>
              <a:t> kan u helpen.</a:t>
            </a:r>
            <a:endParaRPr b="0" lang="fr-BE" sz="1600" spc="-1" strike="noStrike">
              <a:latin typeface="Arial"/>
            </a:endParaRPr>
          </a:p>
        </p:txBody>
      </p:sp>
      <p:sp>
        <p:nvSpPr>
          <p:cNvPr id="695" name="CustomShape 12"/>
          <p:cNvSpPr/>
          <p:nvPr/>
        </p:nvSpPr>
        <p:spPr>
          <a:xfrm>
            <a:off x="192240" y="5153760"/>
            <a:ext cx="4571640" cy="1549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600" spc="-1" strike="noStrike">
                <a:solidFill>
                  <a:srgbClr val="000000"/>
                </a:solidFill>
                <a:latin typeface="Calibri"/>
              </a:rPr>
              <a:t>Ga naar een contactpunt in uw land om mensen te ontmoeten, vragen te stellen en te discussiëren over de EU.</a:t>
            </a:r>
            <a:endParaRPr b="0" lang="fr-BE" sz="1600" spc="-1" strike="noStrike">
              <a:latin typeface="Arial"/>
            </a:endParaRPr>
          </a:p>
          <a:p>
            <a:pPr>
              <a:lnSpc>
                <a:spcPct val="100000"/>
              </a:lnSpc>
            </a:pPr>
            <a:endParaRPr b="0" lang="fr-BE" sz="1600" spc="-1" strike="noStrike">
              <a:latin typeface="Arial"/>
            </a:endParaRPr>
          </a:p>
          <a:p>
            <a:pPr>
              <a:lnSpc>
                <a:spcPct val="100000"/>
              </a:lnSpc>
            </a:pPr>
            <a:r>
              <a:rPr b="1" lang="nl-NL" sz="1600" spc="-1" strike="noStrike" u="sng">
                <a:solidFill>
                  <a:srgbClr val="0563c1"/>
                </a:solidFill>
                <a:uFillTx/>
                <a:latin typeface="Calibri"/>
                <a:hlinkClick r:id="rId4"/>
              </a:rPr>
              <a:t>europa.eu/european-union/contact/meet-us_nl</a:t>
            </a:r>
            <a:endParaRPr b="0" lang="fr-BE" sz="1600" spc="-1" strike="noStrike">
              <a:latin typeface="Arial"/>
            </a:endParaRPr>
          </a:p>
          <a:p>
            <a:pPr>
              <a:lnSpc>
                <a:spcPct val="100000"/>
              </a:lnSpc>
            </a:pPr>
            <a:endParaRPr b="0" lang="fr-BE" sz="1600" spc="-1" strike="noStrike">
              <a:latin typeface="Arial"/>
            </a:endParaRPr>
          </a:p>
        </p:txBody>
      </p:sp>
      <p:sp>
        <p:nvSpPr>
          <p:cNvPr id="696" name="CustomShape 13"/>
          <p:cNvSpPr/>
          <p:nvPr/>
        </p:nvSpPr>
        <p:spPr>
          <a:xfrm>
            <a:off x="4632840" y="5153760"/>
            <a:ext cx="4571640" cy="13071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600" spc="-1" strike="noStrike">
                <a:solidFill>
                  <a:srgbClr val="000000"/>
                </a:solidFill>
                <a:latin typeface="Calibri"/>
              </a:rPr>
              <a:t>Hier</a:t>
            </a:r>
            <a:r>
              <a:rPr b="0" lang="nl-NL" sz="1600" spc="-1" strike="noStrike">
                <a:solidFill>
                  <a:srgbClr val="000000"/>
                </a:solidFill>
                <a:latin typeface="Calibri"/>
              </a:rPr>
              <a:t> kunt u zoeken naar accounts van organisaties en medewerkers van de EU. </a:t>
            </a:r>
            <a:endParaRPr b="0" lang="fr-BE" sz="1600" spc="-1" strike="noStrike">
              <a:latin typeface="Arial"/>
            </a:endParaRPr>
          </a:p>
          <a:p>
            <a:pPr>
              <a:lnSpc>
                <a:spcPct val="100000"/>
              </a:lnSpc>
            </a:pPr>
            <a:endParaRPr b="0" lang="fr-BE" sz="1600" spc="-1" strike="noStrike">
              <a:latin typeface="Arial"/>
            </a:endParaRPr>
          </a:p>
          <a:p>
            <a:pPr>
              <a:lnSpc>
                <a:spcPct val="100000"/>
              </a:lnSpc>
            </a:pPr>
            <a:r>
              <a:rPr b="1" lang="nl-NL" sz="1600" spc="-1" strike="noStrike" u="sng">
                <a:solidFill>
                  <a:srgbClr val="0563c1"/>
                </a:solidFill>
                <a:uFillTx/>
                <a:latin typeface="Calibri"/>
                <a:hlinkClick r:id="rId5"/>
              </a:rPr>
              <a:t>europa.eu/european-union/contact/social-networks_nl</a:t>
            </a:r>
            <a:endParaRPr b="0" lang="fr-BE" sz="1600" spc="-1" strike="noStrike">
              <a:latin typeface="Arial"/>
            </a:endParaRPr>
          </a:p>
          <a:p>
            <a:pPr>
              <a:lnSpc>
                <a:spcPct val="100000"/>
              </a:lnSpc>
            </a:pPr>
            <a:endParaRPr b="0" lang="fr-BE" sz="1600" spc="-1" strike="noStrike">
              <a:latin typeface="Arial"/>
            </a:endParaRPr>
          </a:p>
        </p:txBody>
      </p:sp>
    </p:spTree>
  </p:cSld>
  <mc:AlternateContent>
    <mc:Choice Requires="p14">
      <p:transition spd="slow" p14:dur="6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54" name="CustomShape 1"/>
          <p:cNvSpPr/>
          <p:nvPr/>
        </p:nvSpPr>
        <p:spPr>
          <a:xfrm rot="5400000">
            <a:off x="1820880" y="398880"/>
            <a:ext cx="5584320" cy="5617800"/>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p:style>
      </p:sp>
      <p:sp>
        <p:nvSpPr>
          <p:cNvPr id="155" name="CustomShape 2"/>
          <p:cNvSpPr/>
          <p:nvPr/>
        </p:nvSpPr>
        <p:spPr>
          <a:xfrm>
            <a:off x="2328480" y="2396880"/>
            <a:ext cx="4568400" cy="191916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nl-NL" sz="6000" spc="-1" strike="noStrike">
                <a:solidFill>
                  <a:srgbClr val="ffffff"/>
                </a:solidFill>
                <a:latin typeface="Calibri"/>
              </a:rPr>
              <a:t>VOEL IK ME EUROPEAAN?</a:t>
            </a:r>
            <a:endParaRPr b="0" lang="fr-BE" sz="6000" spc="-1" strike="noStrike">
              <a:latin typeface="Arial"/>
            </a:endParaRPr>
          </a:p>
        </p:txBody>
      </p:sp>
      <p:sp>
        <p:nvSpPr>
          <p:cNvPr id="156" name="CustomShape 3"/>
          <p:cNvSpPr/>
          <p:nvPr/>
        </p:nvSpPr>
        <p:spPr>
          <a:xfrm>
            <a:off x="8331480" y="669960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
        <p:nvSpPr>
          <p:cNvPr id="157" name="CustomShape 4"/>
          <p:cNvSpPr/>
          <p:nvPr/>
        </p:nvSpPr>
        <p:spPr>
          <a:xfrm>
            <a:off x="2760480" y="4336200"/>
            <a:ext cx="3704760" cy="6390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1800" spc="-1" strike="noStrike">
                <a:solidFill>
                  <a:srgbClr val="ffffff"/>
                </a:solidFill>
                <a:latin typeface="Calibri"/>
              </a:rPr>
              <a:t>WAARDOOR VOEL IK ME EUROPEAAN OF KAN IK ME EUROPEAAN VOELEN?</a:t>
            </a:r>
            <a:endParaRPr b="0" lang="fr-BE" sz="1800" spc="-1" strike="noStrike">
              <a:latin typeface="Arial"/>
            </a:endParaRPr>
          </a:p>
        </p:txBody>
      </p:sp>
    </p:spTree>
  </p:cSld>
  <mc:AlternateContent>
    <mc:Choice Requires="p14">
      <p:transition spd="slow" p14:dur="3400"/>
    </mc:Choice>
    <mc:Fallback>
      <p:transition spd="slow"/>
    </mc:Fallback>
  </mc:AlternateContent>
  <p:timing>
    <p:tnLst>
      <p:par>
        <p:cTn id="28" dur="indefinite" restart="never" nodeType="tmRoot">
          <p:childTnLst>
            <p:seq>
              <p:cTn id="29" dur="indefinite" nodeType="mainSeq">
                <p:childTnLst>
                  <p:par>
                    <p:cTn id="30" fill="hold">
                      <p:stCondLst>
                        <p:cond delay="0"/>
                      </p:stCondLst>
                      <p:childTnLst>
                        <p:par>
                          <p:cTn id="31" fill="hold">
                            <p:stCondLst>
                              <p:cond delay="0"/>
                            </p:stCondLst>
                            <p:childTnLst>
                              <p:par>
                                <p:cTn id="32" nodeType="withEffect" fill="hold" presetClass="entr" presetID="18" presetSubtype="12">
                                  <p:stCondLst>
                                    <p:cond delay="0"/>
                                  </p:stCondLst>
                                  <p:childTnLst>
                                    <p:set>
                                      <p:cBhvr>
                                        <p:cTn id="33" dur="1" fill="hold">
                                          <p:stCondLst>
                                            <p:cond delay="0"/>
                                          </p:stCondLst>
                                        </p:cTn>
                                        <p:tgtEl>
                                          <p:spTgt spid="155"/>
                                        </p:tgtEl>
                                        <p:attrNameLst>
                                          <p:attrName>style.visibility</p:attrName>
                                        </p:attrNameLst>
                                      </p:cBhvr>
                                      <p:to>
                                        <p:strVal val="visible"/>
                                      </p:to>
                                    </p:set>
                                    <p:animEffect filter="strips(downLeft)" transition="in">
                                      <p:cBhvr additive="repl">
                                        <p:cTn id="34" dur="500"/>
                                        <p:tgtEl>
                                          <p:spTgt spid="155"/>
                                        </p:tgtEl>
                                      </p:cBhvr>
                                    </p:animEffect>
                                  </p:childTnLst>
                                </p:cTn>
                              </p:par>
                              <p:par>
                                <p:cTn id="35" nodeType="withEffect" fill="hold" presetClass="entr" presetID="18" presetSubtype="12">
                                  <p:stCondLst>
                                    <p:cond delay="0"/>
                                  </p:stCondLst>
                                  <p:childTnLst>
                                    <p:set>
                                      <p:cBhvr>
                                        <p:cTn id="36" dur="1" fill="hold">
                                          <p:stCondLst>
                                            <p:cond delay="0"/>
                                          </p:stCondLst>
                                        </p:cTn>
                                        <p:tgtEl>
                                          <p:spTgt spid="154"/>
                                        </p:tgtEl>
                                        <p:attrNameLst>
                                          <p:attrName>style.visibility</p:attrName>
                                        </p:attrNameLst>
                                      </p:cBhvr>
                                      <p:to>
                                        <p:strVal val="visible"/>
                                      </p:to>
                                    </p:set>
                                    <p:animEffect filter="strips(downLeft)" transition="in">
                                      <p:cBhvr additive="repl">
                                        <p:cTn id="37" dur="500"/>
                                        <p:tgtEl>
                                          <p:spTgt spid="154"/>
                                        </p:tgtEl>
                                      </p:cBhvr>
                                    </p:animEffect>
                                  </p:childTnLst>
                                </p:cTn>
                              </p:par>
                              <p:par>
                                <p:cTn id="38" nodeType="withEffect" fill="hold" presetClass="entr" presetID="18" presetSubtype="12">
                                  <p:stCondLst>
                                    <p:cond delay="0"/>
                                  </p:stCondLst>
                                  <p:childTnLst>
                                    <p:set>
                                      <p:cBhvr>
                                        <p:cTn id="39" dur="1" fill="hold">
                                          <p:stCondLst>
                                            <p:cond delay="0"/>
                                          </p:stCondLst>
                                        </p:cTn>
                                        <p:tgtEl>
                                          <p:spTgt spid="157"/>
                                        </p:tgtEl>
                                        <p:attrNameLst>
                                          <p:attrName>style.visibility</p:attrName>
                                        </p:attrNameLst>
                                      </p:cBhvr>
                                      <p:to>
                                        <p:strVal val="visible"/>
                                      </p:to>
                                    </p:set>
                                    <p:animEffect filter="strips(downLeft)" transition="in">
                                      <p:cBhvr additive="repl">
                                        <p:cTn id="40" dur="5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58" name="CustomShape 1"/>
          <p:cNvSpPr/>
          <p:nvPr/>
        </p:nvSpPr>
        <p:spPr>
          <a:xfrm rot="5400000">
            <a:off x="97200" y="62640"/>
            <a:ext cx="492480" cy="495720"/>
          </a:xfrm>
          <a:prstGeom prst="teardrop">
            <a:avLst>
              <a:gd name="adj" fmla="val 100000"/>
            </a:avLst>
          </a:prstGeom>
          <a:solidFill>
            <a:srgbClr val="2a4591"/>
          </a:solidFill>
          <a:ln>
            <a:noFill/>
          </a:ln>
        </p:spPr>
        <p:style>
          <a:lnRef idx="2">
            <a:schemeClr val="accent1">
              <a:shade val="50000"/>
            </a:schemeClr>
          </a:lnRef>
          <a:fillRef idx="1">
            <a:schemeClr val="accent1"/>
          </a:fillRef>
          <a:effectRef idx="0">
            <a:schemeClr val="accent1"/>
          </a:effectRef>
          <a:fontRef idx="minor"/>
        </p:style>
      </p:sp>
      <p:sp>
        <p:nvSpPr>
          <p:cNvPr id="159" name="CustomShape 2"/>
          <p:cNvSpPr/>
          <p:nvPr/>
        </p:nvSpPr>
        <p:spPr>
          <a:xfrm>
            <a:off x="269280" y="80280"/>
            <a:ext cx="2337480" cy="4561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2400" spc="-1" strike="noStrike">
                <a:solidFill>
                  <a:srgbClr val="2a4591"/>
                </a:solidFill>
                <a:latin typeface="Calibri"/>
                <a:ea typeface="Calibri"/>
              </a:rPr>
              <a:t>BASISBEGRIPPEN</a:t>
            </a:r>
            <a:endParaRPr b="0" lang="fr-BE" sz="2400" spc="-1" strike="noStrike">
              <a:latin typeface="Arial"/>
            </a:endParaRPr>
          </a:p>
        </p:txBody>
      </p:sp>
      <p:sp>
        <p:nvSpPr>
          <p:cNvPr id="160" name="CustomShape 3"/>
          <p:cNvSpPr/>
          <p:nvPr/>
        </p:nvSpPr>
        <p:spPr>
          <a:xfrm rot="16200000">
            <a:off x="8392680" y="6046920"/>
            <a:ext cx="125208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2a4591"/>
                </a:solidFill>
                <a:latin typeface="Arial"/>
                <a:ea typeface="Arial"/>
              </a:rPr>
              <a:t>WAT IS EUROPA?</a:t>
            </a:r>
            <a:endParaRPr b="0" lang="fr-BE" sz="1000" spc="-1" strike="noStrike">
              <a:latin typeface="Arial"/>
            </a:endParaRPr>
          </a:p>
        </p:txBody>
      </p:sp>
      <p:sp>
        <p:nvSpPr>
          <p:cNvPr id="161" name="Line 4"/>
          <p:cNvSpPr/>
          <p:nvPr/>
        </p:nvSpPr>
        <p:spPr>
          <a:xfrm>
            <a:off x="8897760" y="5477400"/>
            <a:ext cx="246240" cy="0"/>
          </a:xfrm>
          <a:prstGeom prst="line">
            <a:avLst/>
          </a:prstGeom>
          <a:ln w="12700">
            <a:solidFill>
              <a:srgbClr val="2a4591"/>
            </a:solidFill>
          </a:ln>
        </p:spPr>
        <p:style>
          <a:lnRef idx="1">
            <a:schemeClr val="accent1"/>
          </a:lnRef>
          <a:fillRef idx="0">
            <a:schemeClr val="accent1"/>
          </a:fillRef>
          <a:effectRef idx="0">
            <a:schemeClr val="accent1"/>
          </a:effectRef>
          <a:fontRef idx="minor"/>
        </p:style>
      </p:sp>
      <p:sp>
        <p:nvSpPr>
          <p:cNvPr id="162" name="CustomShape 5"/>
          <p:cNvSpPr/>
          <p:nvPr/>
        </p:nvSpPr>
        <p:spPr>
          <a:xfrm>
            <a:off x="6600600" y="627480"/>
            <a:ext cx="2413800" cy="2212200"/>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algn="bl" blurRad="6350" dir="5400000" endA="300" endPos="35000" rotWithShape="0" stA="52000" sy="-100000"/>
          </a:effectLst>
        </p:spPr>
        <p:style>
          <a:lnRef idx="2">
            <a:schemeClr val="accent1">
              <a:shade val="50000"/>
            </a:schemeClr>
          </a:lnRef>
          <a:fillRef idx="1">
            <a:schemeClr val="accent1"/>
          </a:fillRef>
          <a:effectRef idx="0">
            <a:schemeClr val="accent1"/>
          </a:effectRef>
          <a:fontRef idx="minor"/>
        </p:style>
      </p:sp>
      <p:sp>
        <p:nvSpPr>
          <p:cNvPr id="163" name="CustomShape 6"/>
          <p:cNvSpPr/>
          <p:nvPr/>
        </p:nvSpPr>
        <p:spPr>
          <a:xfrm>
            <a:off x="6379560" y="3821040"/>
            <a:ext cx="2517840" cy="2222280"/>
          </a:xfrm>
          <a:prstGeom prst="star5">
            <a:avLst>
              <a:gd name="adj" fmla="val 19098"/>
              <a:gd name="hf" fmla="val 105146"/>
              <a:gd name="vf" fmla="val 110557"/>
            </a:avLst>
          </a:prstGeom>
          <a:solidFill>
            <a:schemeClr val="accent1">
              <a:lumMod val="60000"/>
              <a:lumOff val="40000"/>
              <a:alpha val="88000"/>
            </a:schemeClr>
          </a:solidFill>
          <a:ln>
            <a:solidFill>
              <a:schemeClr val="accent5">
                <a:lumMod val="75000"/>
              </a:schemeClr>
            </a:solidFill>
          </a:ln>
          <a:effectLst>
            <a:reflection algn="bl" blurRad="6350" dir="5400000" endA="300" endPos="35000" rotWithShape="0" stA="52000" sy="-100000"/>
          </a:effectLst>
        </p:spPr>
        <p:style>
          <a:lnRef idx="2">
            <a:schemeClr val="accent1">
              <a:shade val="50000"/>
            </a:schemeClr>
          </a:lnRef>
          <a:fillRef idx="1">
            <a:schemeClr val="accent1"/>
          </a:fillRef>
          <a:effectRef idx="0">
            <a:schemeClr val="accent1"/>
          </a:effectRef>
          <a:fontRef idx="minor"/>
        </p:style>
      </p:sp>
      <p:sp>
        <p:nvSpPr>
          <p:cNvPr id="164" name="CustomShape 7"/>
          <p:cNvSpPr/>
          <p:nvPr/>
        </p:nvSpPr>
        <p:spPr>
          <a:xfrm>
            <a:off x="7055280" y="1585080"/>
            <a:ext cx="1555560" cy="63900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nl-NL" sz="1800" spc="-1" strike="noStrike">
                <a:solidFill>
                  <a:srgbClr val="000000"/>
                </a:solidFill>
                <a:latin typeface="Calibri"/>
                <a:ea typeface="Calibri"/>
              </a:rPr>
              <a:t>447 miljoen</a:t>
            </a:r>
            <a:r>
              <a:rPr b="0" lang="nl-NL" sz="1800" spc="-1" strike="noStrike">
                <a:solidFill>
                  <a:srgbClr val="000000"/>
                </a:solidFill>
                <a:latin typeface="Calibri"/>
                <a:ea typeface="Calibri"/>
              </a:rPr>
              <a:t> mensen</a:t>
            </a:r>
            <a:endParaRPr b="0" lang="fr-BE" sz="1800" spc="-1" strike="noStrike">
              <a:latin typeface="Arial"/>
            </a:endParaRPr>
          </a:p>
        </p:txBody>
      </p:sp>
      <p:sp>
        <p:nvSpPr>
          <p:cNvPr id="165" name="CustomShape 8"/>
          <p:cNvSpPr/>
          <p:nvPr/>
        </p:nvSpPr>
        <p:spPr>
          <a:xfrm>
            <a:off x="6683400" y="4748040"/>
            <a:ext cx="1910160" cy="364680"/>
          </a:xfrm>
          <a:prstGeom prst="rect">
            <a:avLst/>
          </a:prstGeom>
          <a:noFill/>
          <a:ln w="0">
            <a:noFill/>
          </a:ln>
          <a:effectLst>
            <a:glow rad="63360">
              <a:srgbClr val="319dff">
                <a:alpha val="40000"/>
              </a:srgbClr>
            </a:glow>
          </a:effectLst>
        </p:spPr>
        <p:style>
          <a:lnRef idx="0"/>
          <a:fillRef idx="0"/>
          <a:effectRef idx="0"/>
          <a:fontRef idx="minor"/>
        </p:style>
        <p:txBody>
          <a:bodyPr lIns="90000" rIns="90000" tIns="45000" bIns="45000">
            <a:spAutoFit/>
          </a:bodyPr>
          <a:p>
            <a:pPr algn="ctr">
              <a:lnSpc>
                <a:spcPct val="100000"/>
              </a:lnSpc>
            </a:pPr>
            <a:r>
              <a:rPr b="1" lang="nl-NL" sz="1800" spc="-1" strike="noStrike">
                <a:solidFill>
                  <a:srgbClr val="000000"/>
                </a:solidFill>
                <a:latin typeface="Calibri"/>
              </a:rPr>
              <a:t>27 lidstaten</a:t>
            </a:r>
            <a:endParaRPr b="0" lang="fr-BE" sz="1800" spc="-1" strike="noStrike">
              <a:latin typeface="Arial"/>
            </a:endParaRPr>
          </a:p>
        </p:txBody>
      </p:sp>
      <p:sp>
        <p:nvSpPr>
          <p:cNvPr id="166" name="CustomShape 9"/>
          <p:cNvSpPr/>
          <p:nvPr/>
        </p:nvSpPr>
        <p:spPr>
          <a:xfrm>
            <a:off x="7549920" y="1308240"/>
            <a:ext cx="127548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EU:</a:t>
            </a:r>
            <a:endParaRPr b="0" lang="fr-BE" sz="1800" spc="-1" strike="noStrike">
              <a:latin typeface="Arial"/>
            </a:endParaRPr>
          </a:p>
        </p:txBody>
      </p:sp>
      <p:sp>
        <p:nvSpPr>
          <p:cNvPr id="167" name="CustomShape 10"/>
          <p:cNvSpPr/>
          <p:nvPr/>
        </p:nvSpPr>
        <p:spPr>
          <a:xfrm>
            <a:off x="7397640" y="4362840"/>
            <a:ext cx="101556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EU:</a:t>
            </a:r>
            <a:endParaRPr b="0" lang="fr-BE" sz="1800" spc="-1" strike="noStrike">
              <a:latin typeface="Arial"/>
            </a:endParaRPr>
          </a:p>
        </p:txBody>
      </p:sp>
      <p:sp>
        <p:nvSpPr>
          <p:cNvPr id="168" name="CustomShape 11"/>
          <p:cNvSpPr/>
          <p:nvPr/>
        </p:nvSpPr>
        <p:spPr>
          <a:xfrm>
            <a:off x="810360" y="1150560"/>
            <a:ext cx="2738520" cy="1459800"/>
          </a:xfrm>
          <a:prstGeom prst="ellipse">
            <a:avLst/>
          </a:prstGeom>
          <a:solidFill>
            <a:schemeClr val="accent1">
              <a:lumMod val="60000"/>
              <a:lumOff val="40000"/>
              <a:alpha val="98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p:style>
      </p:sp>
      <p:sp>
        <p:nvSpPr>
          <p:cNvPr id="169" name="CustomShape 12"/>
          <p:cNvSpPr/>
          <p:nvPr/>
        </p:nvSpPr>
        <p:spPr>
          <a:xfrm>
            <a:off x="1631160" y="1270080"/>
            <a:ext cx="135000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EUROPA:</a:t>
            </a:r>
            <a:endParaRPr b="0" lang="fr-BE" sz="1800" spc="-1" strike="noStrike">
              <a:latin typeface="Arial"/>
            </a:endParaRPr>
          </a:p>
        </p:txBody>
      </p:sp>
      <p:sp>
        <p:nvSpPr>
          <p:cNvPr id="170" name="CustomShape 13"/>
          <p:cNvSpPr/>
          <p:nvPr/>
        </p:nvSpPr>
        <p:spPr>
          <a:xfrm>
            <a:off x="1503720" y="1666080"/>
            <a:ext cx="1339200" cy="63900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nl-NL" sz="1800" spc="-1" strike="noStrike">
                <a:solidFill>
                  <a:srgbClr val="000000"/>
                </a:solidFill>
                <a:latin typeface="Calibri"/>
              </a:rPr>
              <a:t>1 van de 7 continenten</a:t>
            </a:r>
            <a:endParaRPr b="0" lang="fr-BE" sz="1800" spc="-1" strike="noStrike">
              <a:latin typeface="Arial"/>
            </a:endParaRPr>
          </a:p>
        </p:txBody>
      </p:sp>
      <p:sp>
        <p:nvSpPr>
          <p:cNvPr id="171" name="CustomShape 14"/>
          <p:cNvSpPr/>
          <p:nvPr/>
        </p:nvSpPr>
        <p:spPr>
          <a:xfrm>
            <a:off x="3131280" y="3545280"/>
            <a:ext cx="2738520" cy="1459800"/>
          </a:xfrm>
          <a:prstGeom prst="ellipse">
            <a:avLst/>
          </a:prstGeom>
          <a:solidFill>
            <a:schemeClr val="accent1">
              <a:lumMod val="60000"/>
              <a:lumOff val="40000"/>
              <a:alpha val="98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p:style>
      </p:sp>
      <p:sp>
        <p:nvSpPr>
          <p:cNvPr id="172" name="CustomShape 15"/>
          <p:cNvSpPr/>
          <p:nvPr/>
        </p:nvSpPr>
        <p:spPr>
          <a:xfrm>
            <a:off x="4016880" y="3628800"/>
            <a:ext cx="112644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EUROPA:</a:t>
            </a:r>
            <a:endParaRPr b="0" lang="fr-BE" sz="1800" spc="-1" strike="noStrike">
              <a:latin typeface="Arial"/>
            </a:endParaRPr>
          </a:p>
        </p:txBody>
      </p:sp>
      <p:sp>
        <p:nvSpPr>
          <p:cNvPr id="173" name="CustomShape 16"/>
          <p:cNvSpPr/>
          <p:nvPr/>
        </p:nvSpPr>
        <p:spPr>
          <a:xfrm>
            <a:off x="430560" y="4662360"/>
            <a:ext cx="2738520" cy="1459800"/>
          </a:xfrm>
          <a:prstGeom prst="ellipse">
            <a:avLst/>
          </a:prstGeom>
          <a:solidFill>
            <a:schemeClr val="accent1">
              <a:lumMod val="60000"/>
              <a:lumOff val="40000"/>
              <a:alpha val="98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p:style>
      </p:sp>
      <p:sp>
        <p:nvSpPr>
          <p:cNvPr id="174" name="CustomShape 17"/>
          <p:cNvSpPr/>
          <p:nvPr/>
        </p:nvSpPr>
        <p:spPr>
          <a:xfrm>
            <a:off x="1299240" y="4682160"/>
            <a:ext cx="189180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EUROPA:</a:t>
            </a:r>
            <a:endParaRPr b="0" lang="fr-BE" sz="1800" spc="-1" strike="noStrike">
              <a:latin typeface="Arial"/>
            </a:endParaRPr>
          </a:p>
        </p:txBody>
      </p:sp>
      <p:sp>
        <p:nvSpPr>
          <p:cNvPr id="175" name="CustomShape 18"/>
          <p:cNvSpPr/>
          <p:nvPr/>
        </p:nvSpPr>
        <p:spPr>
          <a:xfrm>
            <a:off x="1109520" y="5005440"/>
            <a:ext cx="1343160" cy="91332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0" lang="nl-NL" sz="1800" spc="-1" strike="noStrike">
                <a:solidFill>
                  <a:srgbClr val="000000"/>
                </a:solidFill>
                <a:latin typeface="Calibri"/>
                <a:ea typeface="Calibri"/>
              </a:rPr>
              <a:t>meer dan </a:t>
            </a:r>
            <a:r>
              <a:rPr b="1" lang="nl-NL" sz="1800" spc="-1" strike="noStrike">
                <a:solidFill>
                  <a:srgbClr val="000000"/>
                </a:solidFill>
                <a:latin typeface="Calibri"/>
                <a:ea typeface="Calibri"/>
              </a:rPr>
              <a:t>700 miljoen mensen</a:t>
            </a:r>
            <a:endParaRPr b="0" lang="fr-BE" sz="1800" spc="-1" strike="noStrike">
              <a:latin typeface="Arial"/>
            </a:endParaRPr>
          </a:p>
        </p:txBody>
      </p:sp>
      <p:sp>
        <p:nvSpPr>
          <p:cNvPr id="176" name="CustomShape 19"/>
          <p:cNvSpPr/>
          <p:nvPr/>
        </p:nvSpPr>
        <p:spPr>
          <a:xfrm>
            <a:off x="3693600" y="4090320"/>
            <a:ext cx="1551960" cy="63900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nl-NL" sz="1800" spc="-1" strike="noStrike">
                <a:solidFill>
                  <a:srgbClr val="000000"/>
                </a:solidFill>
                <a:latin typeface="Calibri"/>
                <a:ea typeface="Calibri"/>
              </a:rPr>
              <a:t>44 </a:t>
            </a:r>
            <a:endParaRPr b="0" lang="fr-BE" sz="1800" spc="-1" strike="noStrike">
              <a:latin typeface="Arial"/>
            </a:endParaRPr>
          </a:p>
          <a:p>
            <a:pPr algn="ctr">
              <a:lnSpc>
                <a:spcPct val="100000"/>
              </a:lnSpc>
            </a:pPr>
            <a:r>
              <a:rPr b="1" lang="nl-NL" sz="1800" spc="-1" strike="noStrike">
                <a:solidFill>
                  <a:srgbClr val="000000"/>
                </a:solidFill>
                <a:latin typeface="Calibri"/>
                <a:ea typeface="Calibri"/>
              </a:rPr>
              <a:t>landen</a:t>
            </a:r>
            <a:endParaRPr b="0" lang="fr-BE" sz="1800" spc="-1" strike="noStrike">
              <a:latin typeface="Arial"/>
            </a:endParaRPr>
          </a:p>
        </p:txBody>
      </p:sp>
    </p:spTree>
  </p:cSld>
  <mc:AlternateContent>
    <mc:Choice Requires="p14">
      <p:transition spd="slow" p14:dur="6000"/>
    </mc:Choice>
    <mc:Fallback>
      <p:transition spd="slow"/>
    </mc:Fallback>
  </mc:AlternateContent>
  <p:timing>
    <p:tnLst>
      <p:par>
        <p:cTn id="41" dur="indefinite" restart="never" nodeType="tmRoot">
          <p:childTnLst>
            <p:seq>
              <p:cTn id="42" dur="indefinite" nodeType="mainSeq">
                <p:childTnLst>
                  <p:par>
                    <p:cTn id="43" fill="hold">
                      <p:stCondLst>
                        <p:cond delay="indefinite"/>
                      </p:stCondLst>
                      <p:childTnLst>
                        <p:par>
                          <p:cTn id="44" fill="hold">
                            <p:stCondLst>
                              <p:cond delay="0"/>
                            </p:stCondLst>
                            <p:childTnLst>
                              <p:par>
                                <p:cTn id="45" nodeType="clickEffect" fill="hold" presetClass="entr" presetID="2" presetSubtype="4">
                                  <p:stCondLst>
                                    <p:cond delay="0"/>
                                  </p:stCondLst>
                                  <p:childTnLst>
                                    <p:set>
                                      <p:cBhvr>
                                        <p:cTn id="46" dur="1" fill="hold">
                                          <p:stCondLst>
                                            <p:cond delay="0"/>
                                          </p:stCondLst>
                                        </p:cTn>
                                        <p:tgtEl>
                                          <p:spTgt spid="163"/>
                                        </p:tgtEl>
                                        <p:attrNameLst>
                                          <p:attrName>style.visibility</p:attrName>
                                        </p:attrNameLst>
                                      </p:cBhvr>
                                      <p:to>
                                        <p:strVal val="visible"/>
                                      </p:to>
                                    </p:set>
                                    <p:anim calcmode="lin" valueType="num">
                                      <p:cBhvr additive="repl">
                                        <p:cTn id="47" dur="500" fill="hold"/>
                                        <p:tgtEl>
                                          <p:spTgt spid="163"/>
                                        </p:tgtEl>
                                        <p:attrNameLst>
                                          <p:attrName>ppt_x</p:attrName>
                                        </p:attrNameLst>
                                      </p:cBhvr>
                                      <p:tavLst>
                                        <p:tav tm="0">
                                          <p:val>
                                            <p:strVal val="#ppt_x"/>
                                          </p:val>
                                        </p:tav>
                                        <p:tav tm="100000">
                                          <p:val>
                                            <p:strVal val="#ppt_x"/>
                                          </p:val>
                                        </p:tav>
                                      </p:tavLst>
                                    </p:anim>
                                    <p:anim calcmode="lin" valueType="num">
                                      <p:cBhvr additive="repl">
                                        <p:cTn id="48" dur="500" fill="hold"/>
                                        <p:tgtEl>
                                          <p:spTgt spid="163"/>
                                        </p:tgtEl>
                                        <p:attrNameLst>
                                          <p:attrName>ppt_y</p:attrName>
                                        </p:attrNameLst>
                                      </p:cBhvr>
                                      <p:tavLst>
                                        <p:tav tm="0">
                                          <p:val>
                                            <p:strVal val="1+#ppt_h/2"/>
                                          </p:val>
                                        </p:tav>
                                        <p:tav tm="100000">
                                          <p:val>
                                            <p:strVal val="#ppt_y"/>
                                          </p:val>
                                        </p:tav>
                                      </p:tavLst>
                                    </p:anim>
                                  </p:childTnLst>
                                </p:cTn>
                              </p:par>
                              <p:par>
                                <p:cTn id="49" nodeType="withEffect" fill="hold" presetClass="entr" presetID="2" presetSubtype="4">
                                  <p:stCondLst>
                                    <p:cond delay="0"/>
                                  </p:stCondLst>
                                  <p:childTnLst>
                                    <p:set>
                                      <p:cBhvr>
                                        <p:cTn id="50" dur="1" fill="hold">
                                          <p:stCondLst>
                                            <p:cond delay="0"/>
                                          </p:stCondLst>
                                        </p:cTn>
                                        <p:tgtEl>
                                          <p:spTgt spid="162"/>
                                        </p:tgtEl>
                                        <p:attrNameLst>
                                          <p:attrName>style.visibility</p:attrName>
                                        </p:attrNameLst>
                                      </p:cBhvr>
                                      <p:to>
                                        <p:strVal val="visible"/>
                                      </p:to>
                                    </p:set>
                                    <p:anim calcmode="lin" valueType="num">
                                      <p:cBhvr additive="repl">
                                        <p:cTn id="51" dur="500" fill="hold"/>
                                        <p:tgtEl>
                                          <p:spTgt spid="162"/>
                                        </p:tgtEl>
                                        <p:attrNameLst>
                                          <p:attrName>ppt_x</p:attrName>
                                        </p:attrNameLst>
                                      </p:cBhvr>
                                      <p:tavLst>
                                        <p:tav tm="0">
                                          <p:val>
                                            <p:strVal val="#ppt_x"/>
                                          </p:val>
                                        </p:tav>
                                        <p:tav tm="100000">
                                          <p:val>
                                            <p:strVal val="#ppt_x"/>
                                          </p:val>
                                        </p:tav>
                                      </p:tavLst>
                                    </p:anim>
                                    <p:anim calcmode="lin" valueType="num">
                                      <p:cBhvr additive="repl">
                                        <p:cTn id="52" dur="500" fill="hold"/>
                                        <p:tgtEl>
                                          <p:spTgt spid="162"/>
                                        </p:tgtEl>
                                        <p:attrNameLst>
                                          <p:attrName>ppt_y</p:attrName>
                                        </p:attrNameLst>
                                      </p:cBhvr>
                                      <p:tavLst>
                                        <p:tav tm="0">
                                          <p:val>
                                            <p:strVal val="1+#ppt_h/2"/>
                                          </p:val>
                                        </p:tav>
                                        <p:tav tm="100000">
                                          <p:val>
                                            <p:strVal val="#ppt_y"/>
                                          </p:val>
                                        </p:tav>
                                      </p:tavLst>
                                    </p:anim>
                                  </p:childTnLst>
                                </p:cTn>
                              </p:par>
                              <p:par>
                                <p:cTn id="53" nodeType="withEffect" fill="hold" presetClass="entr" presetID="2" presetSubtype="4">
                                  <p:stCondLst>
                                    <p:cond delay="0"/>
                                  </p:stCondLst>
                                  <p:childTnLst>
                                    <p:set>
                                      <p:cBhvr>
                                        <p:cTn id="54" dur="1" fill="hold">
                                          <p:stCondLst>
                                            <p:cond delay="0"/>
                                          </p:stCondLst>
                                        </p:cTn>
                                        <p:tgtEl>
                                          <p:spTgt spid="165"/>
                                        </p:tgtEl>
                                        <p:attrNameLst>
                                          <p:attrName>style.visibility</p:attrName>
                                        </p:attrNameLst>
                                      </p:cBhvr>
                                      <p:to>
                                        <p:strVal val="visible"/>
                                      </p:to>
                                    </p:set>
                                    <p:anim calcmode="lin" valueType="num">
                                      <p:cBhvr additive="repl">
                                        <p:cTn id="55" dur="500" fill="hold"/>
                                        <p:tgtEl>
                                          <p:spTgt spid="165"/>
                                        </p:tgtEl>
                                        <p:attrNameLst>
                                          <p:attrName>ppt_x</p:attrName>
                                        </p:attrNameLst>
                                      </p:cBhvr>
                                      <p:tavLst>
                                        <p:tav tm="0">
                                          <p:val>
                                            <p:strVal val="#ppt_x"/>
                                          </p:val>
                                        </p:tav>
                                        <p:tav tm="100000">
                                          <p:val>
                                            <p:strVal val="#ppt_x"/>
                                          </p:val>
                                        </p:tav>
                                      </p:tavLst>
                                    </p:anim>
                                    <p:anim calcmode="lin" valueType="num">
                                      <p:cBhvr additive="repl">
                                        <p:cTn id="56" dur="500" fill="hold"/>
                                        <p:tgtEl>
                                          <p:spTgt spid="165"/>
                                        </p:tgtEl>
                                        <p:attrNameLst>
                                          <p:attrName>ppt_y</p:attrName>
                                        </p:attrNameLst>
                                      </p:cBhvr>
                                      <p:tavLst>
                                        <p:tav tm="0">
                                          <p:val>
                                            <p:strVal val="1+#ppt_h/2"/>
                                          </p:val>
                                        </p:tav>
                                        <p:tav tm="100000">
                                          <p:val>
                                            <p:strVal val="#ppt_y"/>
                                          </p:val>
                                        </p:tav>
                                      </p:tavLst>
                                    </p:anim>
                                  </p:childTnLst>
                                </p:cTn>
                              </p:par>
                              <p:par>
                                <p:cTn id="57" nodeType="withEffect" fill="hold" presetClass="entr" presetID="2" presetSubtype="4">
                                  <p:stCondLst>
                                    <p:cond delay="0"/>
                                  </p:stCondLst>
                                  <p:childTnLst>
                                    <p:set>
                                      <p:cBhvr>
                                        <p:cTn id="58" dur="1" fill="hold">
                                          <p:stCondLst>
                                            <p:cond delay="0"/>
                                          </p:stCondLst>
                                        </p:cTn>
                                        <p:tgtEl>
                                          <p:spTgt spid="164"/>
                                        </p:tgtEl>
                                        <p:attrNameLst>
                                          <p:attrName>style.visibility</p:attrName>
                                        </p:attrNameLst>
                                      </p:cBhvr>
                                      <p:to>
                                        <p:strVal val="visible"/>
                                      </p:to>
                                    </p:set>
                                    <p:anim calcmode="lin" valueType="num">
                                      <p:cBhvr additive="repl">
                                        <p:cTn id="59" dur="500" fill="hold"/>
                                        <p:tgtEl>
                                          <p:spTgt spid="164"/>
                                        </p:tgtEl>
                                        <p:attrNameLst>
                                          <p:attrName>ppt_x</p:attrName>
                                        </p:attrNameLst>
                                      </p:cBhvr>
                                      <p:tavLst>
                                        <p:tav tm="0">
                                          <p:val>
                                            <p:strVal val="#ppt_x"/>
                                          </p:val>
                                        </p:tav>
                                        <p:tav tm="100000">
                                          <p:val>
                                            <p:strVal val="#ppt_x"/>
                                          </p:val>
                                        </p:tav>
                                      </p:tavLst>
                                    </p:anim>
                                    <p:anim calcmode="lin" valueType="num">
                                      <p:cBhvr additive="repl">
                                        <p:cTn id="60" dur="500" fill="hold"/>
                                        <p:tgtEl>
                                          <p:spTgt spid="164"/>
                                        </p:tgtEl>
                                        <p:attrNameLst>
                                          <p:attrName>ppt_y</p:attrName>
                                        </p:attrNameLst>
                                      </p:cBhvr>
                                      <p:tavLst>
                                        <p:tav tm="0">
                                          <p:val>
                                            <p:strVal val="1+#ppt_h/2"/>
                                          </p:val>
                                        </p:tav>
                                        <p:tav tm="100000">
                                          <p:val>
                                            <p:strVal val="#ppt_y"/>
                                          </p:val>
                                        </p:tav>
                                      </p:tavLst>
                                    </p:anim>
                                  </p:childTnLst>
                                </p:cTn>
                              </p:par>
                              <p:par>
                                <p:cTn id="61" nodeType="withEffect" fill="hold" presetClass="entr" presetID="2" presetSubtype="4">
                                  <p:stCondLst>
                                    <p:cond delay="0"/>
                                  </p:stCondLst>
                                  <p:childTnLst>
                                    <p:set>
                                      <p:cBhvr>
                                        <p:cTn id="62" dur="1" fill="hold">
                                          <p:stCondLst>
                                            <p:cond delay="0"/>
                                          </p:stCondLst>
                                        </p:cTn>
                                        <p:tgtEl>
                                          <p:spTgt spid="166"/>
                                        </p:tgtEl>
                                        <p:attrNameLst>
                                          <p:attrName>style.visibility</p:attrName>
                                        </p:attrNameLst>
                                      </p:cBhvr>
                                      <p:to>
                                        <p:strVal val="visible"/>
                                      </p:to>
                                    </p:set>
                                    <p:anim calcmode="lin" valueType="num">
                                      <p:cBhvr additive="repl">
                                        <p:cTn id="63" dur="500" fill="hold"/>
                                        <p:tgtEl>
                                          <p:spTgt spid="166"/>
                                        </p:tgtEl>
                                        <p:attrNameLst>
                                          <p:attrName>ppt_x</p:attrName>
                                        </p:attrNameLst>
                                      </p:cBhvr>
                                      <p:tavLst>
                                        <p:tav tm="0">
                                          <p:val>
                                            <p:strVal val="#ppt_x"/>
                                          </p:val>
                                        </p:tav>
                                        <p:tav tm="100000">
                                          <p:val>
                                            <p:strVal val="#ppt_x"/>
                                          </p:val>
                                        </p:tav>
                                      </p:tavLst>
                                    </p:anim>
                                    <p:anim calcmode="lin" valueType="num">
                                      <p:cBhvr additive="repl">
                                        <p:cTn id="64" dur="500" fill="hold"/>
                                        <p:tgtEl>
                                          <p:spTgt spid="166"/>
                                        </p:tgtEl>
                                        <p:attrNameLst>
                                          <p:attrName>ppt_y</p:attrName>
                                        </p:attrNameLst>
                                      </p:cBhvr>
                                      <p:tavLst>
                                        <p:tav tm="0">
                                          <p:val>
                                            <p:strVal val="1+#ppt_h/2"/>
                                          </p:val>
                                        </p:tav>
                                        <p:tav tm="100000">
                                          <p:val>
                                            <p:strVal val="#ppt_y"/>
                                          </p:val>
                                        </p:tav>
                                      </p:tavLst>
                                    </p:anim>
                                  </p:childTnLst>
                                </p:cTn>
                              </p:par>
                              <p:par>
                                <p:cTn id="65" nodeType="withEffect" fill="hold" presetClass="entr" presetID="2" presetSubtype="4">
                                  <p:stCondLst>
                                    <p:cond delay="0"/>
                                  </p:stCondLst>
                                  <p:childTnLst>
                                    <p:set>
                                      <p:cBhvr>
                                        <p:cTn id="66" dur="1" fill="hold">
                                          <p:stCondLst>
                                            <p:cond delay="0"/>
                                          </p:stCondLst>
                                        </p:cTn>
                                        <p:tgtEl>
                                          <p:spTgt spid="167"/>
                                        </p:tgtEl>
                                        <p:attrNameLst>
                                          <p:attrName>style.visibility</p:attrName>
                                        </p:attrNameLst>
                                      </p:cBhvr>
                                      <p:to>
                                        <p:strVal val="visible"/>
                                      </p:to>
                                    </p:set>
                                    <p:anim calcmode="lin" valueType="num">
                                      <p:cBhvr additive="repl">
                                        <p:cTn id="67" dur="500" fill="hold"/>
                                        <p:tgtEl>
                                          <p:spTgt spid="167"/>
                                        </p:tgtEl>
                                        <p:attrNameLst>
                                          <p:attrName>ppt_x</p:attrName>
                                        </p:attrNameLst>
                                      </p:cBhvr>
                                      <p:tavLst>
                                        <p:tav tm="0">
                                          <p:val>
                                            <p:strVal val="#ppt_x"/>
                                          </p:val>
                                        </p:tav>
                                        <p:tav tm="100000">
                                          <p:val>
                                            <p:strVal val="#ppt_x"/>
                                          </p:val>
                                        </p:tav>
                                      </p:tavLst>
                                    </p:anim>
                                    <p:anim calcmode="lin" valueType="num">
                                      <p:cBhvr additive="repl">
                                        <p:cTn id="68" dur="500" fill="hold"/>
                                        <p:tgtEl>
                                          <p:spTgt spid="167"/>
                                        </p:tgtEl>
                                        <p:attrNameLst>
                                          <p:attrName>ppt_y</p:attrName>
                                        </p:attrNameLst>
                                      </p:cBhvr>
                                      <p:tavLst>
                                        <p:tav tm="0">
                                          <p:val>
                                            <p:strVal val="1+#ppt_h/2"/>
                                          </p:val>
                                        </p:tav>
                                        <p:tav tm="100000">
                                          <p:val>
                                            <p:strVal val="#ppt_y"/>
                                          </p:val>
                                        </p:tav>
                                      </p:tavLst>
                                    </p:anim>
                                  </p:childTnLst>
                                </p:cTn>
                              </p:par>
                              <p:par>
                                <p:cTn id="69" nodeType="withEffect" fill="hold" presetClass="entr" presetID="22" presetSubtype="4">
                                  <p:stCondLst>
                                    <p:cond delay="0"/>
                                  </p:stCondLst>
                                  <p:childTnLst>
                                    <p:set>
                                      <p:cBhvr>
                                        <p:cTn id="70" dur="1" fill="hold">
                                          <p:stCondLst>
                                            <p:cond delay="0"/>
                                          </p:stCondLst>
                                        </p:cTn>
                                        <p:tgtEl>
                                          <p:spTgt spid="168"/>
                                        </p:tgtEl>
                                        <p:attrNameLst>
                                          <p:attrName>style.visibility</p:attrName>
                                        </p:attrNameLst>
                                      </p:cBhvr>
                                      <p:to>
                                        <p:strVal val="visible"/>
                                      </p:to>
                                    </p:set>
                                    <p:animEffect filter="wipe(down)" transition="in">
                                      <p:cBhvr additive="repl">
                                        <p:cTn id="71" dur="500"/>
                                        <p:tgtEl>
                                          <p:spTgt spid="168"/>
                                        </p:tgtEl>
                                      </p:cBhvr>
                                    </p:animEffect>
                                  </p:childTnLst>
                                </p:cTn>
                              </p:par>
                              <p:par>
                                <p:cTn id="72" nodeType="withEffect" fill="hold" presetClass="entr" presetID="22" presetSubtype="4">
                                  <p:stCondLst>
                                    <p:cond delay="0"/>
                                  </p:stCondLst>
                                  <p:childTnLst>
                                    <p:set>
                                      <p:cBhvr>
                                        <p:cTn id="73" dur="1" fill="hold">
                                          <p:stCondLst>
                                            <p:cond delay="0"/>
                                          </p:stCondLst>
                                        </p:cTn>
                                        <p:tgtEl>
                                          <p:spTgt spid="170"/>
                                        </p:tgtEl>
                                        <p:attrNameLst>
                                          <p:attrName>style.visibility</p:attrName>
                                        </p:attrNameLst>
                                      </p:cBhvr>
                                      <p:to>
                                        <p:strVal val="visible"/>
                                      </p:to>
                                    </p:set>
                                    <p:animEffect filter="wipe(down)" transition="in">
                                      <p:cBhvr additive="repl">
                                        <p:cTn id="74" dur="500"/>
                                        <p:tgtEl>
                                          <p:spTgt spid="170"/>
                                        </p:tgtEl>
                                      </p:cBhvr>
                                    </p:animEffect>
                                  </p:childTnLst>
                                </p:cTn>
                              </p:par>
                              <p:par>
                                <p:cTn id="75" nodeType="withEffect" fill="hold" presetClass="entr" presetID="22" presetSubtype="4">
                                  <p:stCondLst>
                                    <p:cond delay="0"/>
                                  </p:stCondLst>
                                  <p:childTnLst>
                                    <p:set>
                                      <p:cBhvr>
                                        <p:cTn id="76" dur="1" fill="hold">
                                          <p:stCondLst>
                                            <p:cond delay="0"/>
                                          </p:stCondLst>
                                        </p:cTn>
                                        <p:tgtEl>
                                          <p:spTgt spid="169"/>
                                        </p:tgtEl>
                                        <p:attrNameLst>
                                          <p:attrName>style.visibility</p:attrName>
                                        </p:attrNameLst>
                                      </p:cBhvr>
                                      <p:to>
                                        <p:strVal val="visible"/>
                                      </p:to>
                                    </p:set>
                                    <p:animEffect filter="wipe(down)" transition="in">
                                      <p:cBhvr additive="repl">
                                        <p:cTn id="77" dur="500"/>
                                        <p:tgtEl>
                                          <p:spTgt spid="169"/>
                                        </p:tgtEl>
                                      </p:cBhvr>
                                    </p:animEffect>
                                  </p:childTnLst>
                                </p:cTn>
                              </p:par>
                              <p:par>
                                <p:cTn id="78" nodeType="withEffect" fill="hold" presetClass="entr" presetID="22" presetSubtype="4">
                                  <p:stCondLst>
                                    <p:cond delay="0"/>
                                  </p:stCondLst>
                                  <p:childTnLst>
                                    <p:set>
                                      <p:cBhvr>
                                        <p:cTn id="79" dur="1" fill="hold">
                                          <p:stCondLst>
                                            <p:cond delay="0"/>
                                          </p:stCondLst>
                                        </p:cTn>
                                        <p:tgtEl>
                                          <p:spTgt spid="171"/>
                                        </p:tgtEl>
                                        <p:attrNameLst>
                                          <p:attrName>style.visibility</p:attrName>
                                        </p:attrNameLst>
                                      </p:cBhvr>
                                      <p:to>
                                        <p:strVal val="visible"/>
                                      </p:to>
                                    </p:set>
                                    <p:animEffect filter="wipe(down)" transition="in">
                                      <p:cBhvr additive="repl">
                                        <p:cTn id="80" dur="500"/>
                                        <p:tgtEl>
                                          <p:spTgt spid="171"/>
                                        </p:tgtEl>
                                      </p:cBhvr>
                                    </p:animEffect>
                                  </p:childTnLst>
                                </p:cTn>
                              </p:par>
                              <p:par>
                                <p:cTn id="81" nodeType="withEffect" fill="hold" presetClass="entr" presetID="22" presetSubtype="4">
                                  <p:stCondLst>
                                    <p:cond delay="0"/>
                                  </p:stCondLst>
                                  <p:childTnLst>
                                    <p:set>
                                      <p:cBhvr>
                                        <p:cTn id="82" dur="1" fill="hold">
                                          <p:stCondLst>
                                            <p:cond delay="0"/>
                                          </p:stCondLst>
                                        </p:cTn>
                                        <p:tgtEl>
                                          <p:spTgt spid="172"/>
                                        </p:tgtEl>
                                        <p:attrNameLst>
                                          <p:attrName>style.visibility</p:attrName>
                                        </p:attrNameLst>
                                      </p:cBhvr>
                                      <p:to>
                                        <p:strVal val="visible"/>
                                      </p:to>
                                    </p:set>
                                    <p:animEffect filter="wipe(down)" transition="in">
                                      <p:cBhvr additive="repl">
                                        <p:cTn id="83" dur="500"/>
                                        <p:tgtEl>
                                          <p:spTgt spid="172"/>
                                        </p:tgtEl>
                                      </p:cBhvr>
                                    </p:animEffect>
                                  </p:childTnLst>
                                </p:cTn>
                              </p:par>
                              <p:par>
                                <p:cTn id="84" nodeType="withEffect" fill="hold" presetClass="entr" presetID="22" presetSubtype="4">
                                  <p:stCondLst>
                                    <p:cond delay="0"/>
                                  </p:stCondLst>
                                  <p:childTnLst>
                                    <p:set>
                                      <p:cBhvr>
                                        <p:cTn id="85" dur="1" fill="hold">
                                          <p:stCondLst>
                                            <p:cond delay="0"/>
                                          </p:stCondLst>
                                        </p:cTn>
                                        <p:tgtEl>
                                          <p:spTgt spid="176"/>
                                        </p:tgtEl>
                                        <p:attrNameLst>
                                          <p:attrName>style.visibility</p:attrName>
                                        </p:attrNameLst>
                                      </p:cBhvr>
                                      <p:to>
                                        <p:strVal val="visible"/>
                                      </p:to>
                                    </p:set>
                                    <p:animEffect filter="wipe(down)" transition="in">
                                      <p:cBhvr additive="repl">
                                        <p:cTn id="86" dur="500"/>
                                        <p:tgtEl>
                                          <p:spTgt spid="176"/>
                                        </p:tgtEl>
                                      </p:cBhvr>
                                    </p:animEffect>
                                  </p:childTnLst>
                                </p:cTn>
                              </p:par>
                              <p:par>
                                <p:cTn id="87" nodeType="withEffect" fill="hold" presetClass="entr" presetID="22" presetSubtype="4">
                                  <p:stCondLst>
                                    <p:cond delay="0"/>
                                  </p:stCondLst>
                                  <p:childTnLst>
                                    <p:set>
                                      <p:cBhvr>
                                        <p:cTn id="88" dur="1" fill="hold">
                                          <p:stCondLst>
                                            <p:cond delay="0"/>
                                          </p:stCondLst>
                                        </p:cTn>
                                        <p:tgtEl>
                                          <p:spTgt spid="173"/>
                                        </p:tgtEl>
                                        <p:attrNameLst>
                                          <p:attrName>style.visibility</p:attrName>
                                        </p:attrNameLst>
                                      </p:cBhvr>
                                      <p:to>
                                        <p:strVal val="visible"/>
                                      </p:to>
                                    </p:set>
                                    <p:animEffect filter="wipe(down)" transition="in">
                                      <p:cBhvr additive="repl">
                                        <p:cTn id="89" dur="500"/>
                                        <p:tgtEl>
                                          <p:spTgt spid="173"/>
                                        </p:tgtEl>
                                      </p:cBhvr>
                                    </p:animEffect>
                                  </p:childTnLst>
                                </p:cTn>
                              </p:par>
                              <p:par>
                                <p:cTn id="90" nodeType="withEffect" fill="hold" presetClass="entr" presetID="22" presetSubtype="4">
                                  <p:stCondLst>
                                    <p:cond delay="0"/>
                                  </p:stCondLst>
                                  <p:childTnLst>
                                    <p:set>
                                      <p:cBhvr>
                                        <p:cTn id="91" dur="1" fill="hold">
                                          <p:stCondLst>
                                            <p:cond delay="0"/>
                                          </p:stCondLst>
                                        </p:cTn>
                                        <p:tgtEl>
                                          <p:spTgt spid="174"/>
                                        </p:tgtEl>
                                        <p:attrNameLst>
                                          <p:attrName>style.visibility</p:attrName>
                                        </p:attrNameLst>
                                      </p:cBhvr>
                                      <p:to>
                                        <p:strVal val="visible"/>
                                      </p:to>
                                    </p:set>
                                    <p:animEffect filter="wipe(down)" transition="in">
                                      <p:cBhvr additive="repl">
                                        <p:cTn id="92" dur="500"/>
                                        <p:tgtEl>
                                          <p:spTgt spid="174"/>
                                        </p:tgtEl>
                                      </p:cBhvr>
                                    </p:animEffect>
                                  </p:childTnLst>
                                </p:cTn>
                              </p:par>
                              <p:par>
                                <p:cTn id="93" nodeType="withEffect" fill="hold" presetClass="entr" presetID="22" presetSubtype="4">
                                  <p:stCondLst>
                                    <p:cond delay="0"/>
                                  </p:stCondLst>
                                  <p:childTnLst>
                                    <p:set>
                                      <p:cBhvr>
                                        <p:cTn id="94" dur="1" fill="hold">
                                          <p:stCondLst>
                                            <p:cond delay="0"/>
                                          </p:stCondLst>
                                        </p:cTn>
                                        <p:tgtEl>
                                          <p:spTgt spid="175"/>
                                        </p:tgtEl>
                                        <p:attrNameLst>
                                          <p:attrName>style.visibility</p:attrName>
                                        </p:attrNameLst>
                                      </p:cBhvr>
                                      <p:to>
                                        <p:strVal val="visible"/>
                                      </p:to>
                                    </p:set>
                                    <p:animEffect filter="wipe(down)" transition="in">
                                      <p:cBhvr additive="repl">
                                        <p:cTn id="95" dur="5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77" name="CustomShape 1"/>
          <p:cNvSpPr/>
          <p:nvPr/>
        </p:nvSpPr>
        <p:spPr>
          <a:xfrm>
            <a:off x="4359600" y="4300200"/>
            <a:ext cx="4410720" cy="1823760"/>
          </a:xfrm>
          <a:prstGeom prst="rect">
            <a:avLst/>
          </a:prstGeom>
          <a:solidFill>
            <a:schemeClr val="accent1">
              <a:lumMod val="60000"/>
              <a:lumOff val="40000"/>
              <a:alpha val="78000"/>
            </a:schemeClr>
          </a:solidFill>
          <a:ln>
            <a:noFill/>
          </a:ln>
        </p:spPr>
        <p:style>
          <a:lnRef idx="2">
            <a:schemeClr val="accent1">
              <a:shade val="50000"/>
            </a:schemeClr>
          </a:lnRef>
          <a:fillRef idx="1">
            <a:schemeClr val="accent1"/>
          </a:fillRef>
          <a:effectRef idx="0">
            <a:schemeClr val="accent1"/>
          </a:effectRef>
          <a:fontRef idx="minor"/>
        </p:style>
      </p:sp>
      <p:sp>
        <p:nvSpPr>
          <p:cNvPr id="178" name="CustomShape 2"/>
          <p:cNvSpPr/>
          <p:nvPr/>
        </p:nvSpPr>
        <p:spPr>
          <a:xfrm rot="16200000">
            <a:off x="8392680" y="6046920"/>
            <a:ext cx="1252080" cy="242280"/>
          </a:xfrm>
          <a:prstGeom prst="rect">
            <a:avLst/>
          </a:prstGeom>
          <a:solidFill>
            <a:schemeClr val="bg1"/>
          </a:solid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2a4591"/>
                </a:solidFill>
                <a:latin typeface="Arial"/>
                <a:ea typeface="Arial"/>
              </a:rPr>
              <a:t>WAT IS EUROPA?</a:t>
            </a:r>
            <a:endParaRPr b="0" lang="fr-BE" sz="1000" spc="-1" strike="noStrike">
              <a:latin typeface="Arial"/>
            </a:endParaRPr>
          </a:p>
        </p:txBody>
      </p:sp>
      <p:sp>
        <p:nvSpPr>
          <p:cNvPr id="179" name="CustomShape 3"/>
          <p:cNvSpPr/>
          <p:nvPr/>
        </p:nvSpPr>
        <p:spPr>
          <a:xfrm rot="5400000">
            <a:off x="230040" y="376920"/>
            <a:ext cx="602280" cy="570600"/>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p:style>
      </p:sp>
      <p:sp>
        <p:nvSpPr>
          <p:cNvPr id="180" name="CustomShape 4"/>
          <p:cNvSpPr/>
          <p:nvPr/>
        </p:nvSpPr>
        <p:spPr>
          <a:xfrm>
            <a:off x="902160" y="388080"/>
            <a:ext cx="4872960" cy="577800"/>
          </a:xfrm>
          <a:prstGeom prst="rect">
            <a:avLst/>
          </a:prstGeom>
          <a:solidFill>
            <a:schemeClr val="bg1"/>
          </a:solid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2a4591"/>
                </a:solidFill>
                <a:latin typeface="Calibri"/>
                <a:ea typeface="Calibri"/>
              </a:rPr>
              <a:t>DE CULTUUR VAN EUROPA</a:t>
            </a:r>
            <a:endParaRPr b="0" lang="fr-BE" sz="3200" spc="-1" strike="noStrike">
              <a:latin typeface="Arial"/>
            </a:endParaRPr>
          </a:p>
        </p:txBody>
      </p:sp>
      <p:sp>
        <p:nvSpPr>
          <p:cNvPr id="181" name="Line 5"/>
          <p:cNvSpPr/>
          <p:nvPr/>
        </p:nvSpPr>
        <p:spPr>
          <a:xfrm>
            <a:off x="8897760" y="5477400"/>
            <a:ext cx="246240" cy="0"/>
          </a:xfrm>
          <a:prstGeom prst="line">
            <a:avLst/>
          </a:prstGeom>
          <a:ln w="12700">
            <a:solidFill>
              <a:srgbClr val="2a4591"/>
            </a:solidFill>
          </a:ln>
        </p:spPr>
        <p:style>
          <a:lnRef idx="1">
            <a:schemeClr val="accent1"/>
          </a:lnRef>
          <a:fillRef idx="0">
            <a:schemeClr val="accent1"/>
          </a:fillRef>
          <a:effectRef idx="0">
            <a:schemeClr val="accent1"/>
          </a:effectRef>
          <a:fontRef idx="minor"/>
        </p:style>
      </p:sp>
      <p:sp>
        <p:nvSpPr>
          <p:cNvPr id="182" name="CustomShape 6"/>
          <p:cNvSpPr/>
          <p:nvPr/>
        </p:nvSpPr>
        <p:spPr>
          <a:xfrm>
            <a:off x="4359600" y="4754160"/>
            <a:ext cx="3564360" cy="454680"/>
          </a:xfrm>
          <a:prstGeom prst="rect">
            <a:avLst/>
          </a:prstGeom>
          <a:noFill/>
          <a:ln w="0">
            <a:noFill/>
          </a:ln>
        </p:spPr>
        <p:style>
          <a:lnRef idx="0"/>
          <a:fillRef idx="0"/>
          <a:effectRef idx="0"/>
          <a:fontRef idx="minor"/>
        </p:style>
        <p:txBody>
          <a:bodyPr lIns="90000" rIns="90000" tIns="45000" bIns="45000">
            <a:spAutoFit/>
          </a:bodyPr>
          <a:p>
            <a:pPr marL="285840" indent="-285480">
              <a:lnSpc>
                <a:spcPct val="150000"/>
              </a:lnSpc>
              <a:buClr>
                <a:srgbClr val="000000"/>
              </a:buClr>
              <a:buSzPct val="120000"/>
              <a:buFont typeface="Arial"/>
              <a:buChar char="•"/>
            </a:pPr>
            <a:r>
              <a:rPr b="0" lang="nl-NL" sz="1600" spc="-1" strike="noStrike">
                <a:solidFill>
                  <a:srgbClr val="000000"/>
                </a:solidFill>
                <a:latin typeface="Calibri"/>
              </a:rPr>
              <a:t>het oude Griekenland en Rome</a:t>
            </a:r>
            <a:endParaRPr b="0" lang="fr-BE" sz="1600" spc="-1" strike="noStrike">
              <a:latin typeface="Arial"/>
            </a:endParaRPr>
          </a:p>
        </p:txBody>
      </p:sp>
      <p:sp>
        <p:nvSpPr>
          <p:cNvPr id="183" name="CustomShape 7"/>
          <p:cNvSpPr/>
          <p:nvPr/>
        </p:nvSpPr>
        <p:spPr>
          <a:xfrm>
            <a:off x="4359600" y="5126040"/>
            <a:ext cx="3564360" cy="454680"/>
          </a:xfrm>
          <a:prstGeom prst="rect">
            <a:avLst/>
          </a:prstGeom>
          <a:noFill/>
          <a:ln w="0">
            <a:noFill/>
          </a:ln>
        </p:spPr>
        <p:style>
          <a:lnRef idx="0"/>
          <a:fillRef idx="0"/>
          <a:effectRef idx="0"/>
          <a:fontRef idx="minor"/>
        </p:style>
        <p:txBody>
          <a:bodyPr lIns="90000" rIns="90000" tIns="45000" bIns="45000">
            <a:spAutoFit/>
          </a:bodyPr>
          <a:p>
            <a:pPr marL="285840" indent="-285480">
              <a:lnSpc>
                <a:spcPct val="150000"/>
              </a:lnSpc>
              <a:buClr>
                <a:srgbClr val="000000"/>
              </a:buClr>
              <a:buSzPct val="120000"/>
              <a:buFont typeface="Arial"/>
              <a:buChar char="•"/>
            </a:pPr>
            <a:r>
              <a:rPr b="0" lang="nl-NL" sz="1600" spc="-1" strike="noStrike">
                <a:solidFill>
                  <a:srgbClr val="000000"/>
                </a:solidFill>
                <a:latin typeface="Calibri"/>
              </a:rPr>
              <a:t>de Reformatie en de Verlichting</a:t>
            </a:r>
            <a:endParaRPr b="0" lang="fr-BE" sz="1600" spc="-1" strike="noStrike">
              <a:latin typeface="Arial"/>
            </a:endParaRPr>
          </a:p>
        </p:txBody>
      </p:sp>
      <p:sp>
        <p:nvSpPr>
          <p:cNvPr id="184" name="CustomShape 8"/>
          <p:cNvSpPr/>
          <p:nvPr/>
        </p:nvSpPr>
        <p:spPr>
          <a:xfrm>
            <a:off x="4359600" y="5497920"/>
            <a:ext cx="3564360" cy="866880"/>
          </a:xfrm>
          <a:prstGeom prst="rect">
            <a:avLst/>
          </a:prstGeom>
          <a:noFill/>
          <a:ln w="0">
            <a:noFill/>
          </a:ln>
        </p:spPr>
        <p:style>
          <a:lnRef idx="0"/>
          <a:fillRef idx="0"/>
          <a:effectRef idx="0"/>
          <a:fontRef idx="minor"/>
        </p:style>
        <p:txBody>
          <a:bodyPr lIns="90000" rIns="90000" tIns="45000" bIns="45000">
            <a:spAutoFit/>
          </a:bodyPr>
          <a:p>
            <a:pPr marL="285840" indent="-285480">
              <a:lnSpc>
                <a:spcPct val="150000"/>
              </a:lnSpc>
              <a:buClr>
                <a:srgbClr val="000000"/>
              </a:buClr>
              <a:buSzPct val="120000"/>
              <a:buFont typeface="Arial"/>
              <a:buChar char="•"/>
            </a:pPr>
            <a:r>
              <a:rPr b="0" lang="nl-NL" sz="1600" spc="-1" strike="noStrike">
                <a:solidFill>
                  <a:srgbClr val="000000"/>
                </a:solidFill>
                <a:latin typeface="Calibri"/>
              </a:rPr>
              <a:t>het parlementarisme en sociale </a:t>
            </a:r>
            <a:r>
              <a:rPr b="0" lang="nl-NL" sz="1800" spc="-1" strike="noStrike">
                <a:solidFill>
                  <a:srgbClr val="000000"/>
                </a:solidFill>
                <a:latin typeface="Calibri"/>
              </a:rPr>
              <a:t>rechten</a:t>
            </a:r>
            <a:endParaRPr b="0" lang="fr-BE" sz="1800" spc="-1" strike="noStrike">
              <a:latin typeface="Arial"/>
            </a:endParaRPr>
          </a:p>
        </p:txBody>
      </p:sp>
      <p:sp>
        <p:nvSpPr>
          <p:cNvPr id="185" name="CustomShape 9"/>
          <p:cNvSpPr/>
          <p:nvPr/>
        </p:nvSpPr>
        <p:spPr>
          <a:xfrm>
            <a:off x="4359600" y="4321440"/>
            <a:ext cx="4410720" cy="5770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600" spc="-1" strike="noStrike">
                <a:solidFill>
                  <a:srgbClr val="000000"/>
                </a:solidFill>
                <a:latin typeface="Calibri"/>
              </a:rPr>
              <a:t>De Europese cultuur en diversiteit zijn gevormd door:</a:t>
            </a:r>
            <a:endParaRPr b="0" lang="fr-BE" sz="1600" spc="-1" strike="noStrike">
              <a:latin typeface="Arial"/>
            </a:endParaRPr>
          </a:p>
        </p:txBody>
      </p:sp>
      <p:sp>
        <p:nvSpPr>
          <p:cNvPr id="186" name="CustomShape 10"/>
          <p:cNvSpPr/>
          <p:nvPr/>
        </p:nvSpPr>
        <p:spPr>
          <a:xfrm>
            <a:off x="8085240" y="667332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Tree>
  </p:cSld>
  <mc:AlternateContent>
    <mc:Choice Requires="p14">
      <p:transition spd="slow" p14:dur="2000"/>
    </mc:Choice>
    <mc:Fallback>
      <p:transition spd="slow"/>
    </mc:Fallback>
  </mc:AlternateContent>
  <p:timing>
    <p:tnLst>
      <p:par>
        <p:cTn id="96" dur="indefinite" restart="never" nodeType="tmRoot">
          <p:childTnLst>
            <p:seq>
              <p:cTn id="97" dur="indefinite" nodeType="mainSeq">
                <p:childTnLst>
                  <p:par>
                    <p:cTn id="98" fill="hold">
                      <p:stCondLst>
                        <p:cond delay="0"/>
                      </p:stCondLst>
                      <p:childTnLst>
                        <p:par>
                          <p:cTn id="99" fill="hold">
                            <p:stCondLst>
                              <p:cond delay="0"/>
                            </p:stCondLst>
                            <p:childTnLst>
                              <p:par>
                                <p:cTn id="100" nodeType="withEffect" fill="hold" presetClass="entr" presetID="2" presetSubtype="4">
                                  <p:stCondLst>
                                    <p:cond delay="5000"/>
                                  </p:stCondLst>
                                  <p:childTnLst>
                                    <p:set>
                                      <p:cBhvr>
                                        <p:cTn id="101" dur="1" fill="hold">
                                          <p:stCondLst>
                                            <p:cond delay="0"/>
                                          </p:stCondLst>
                                        </p:cTn>
                                        <p:tgtEl>
                                          <p:spTgt spid="184"/>
                                        </p:tgtEl>
                                        <p:attrNameLst>
                                          <p:attrName>style.visibility</p:attrName>
                                        </p:attrNameLst>
                                      </p:cBhvr>
                                      <p:to>
                                        <p:strVal val="visible"/>
                                      </p:to>
                                    </p:set>
                                    <p:anim calcmode="lin" valueType="num">
                                      <p:cBhvr additive="repl">
                                        <p:cTn id="102" dur="500" fill="hold"/>
                                        <p:tgtEl>
                                          <p:spTgt spid="184"/>
                                        </p:tgtEl>
                                        <p:attrNameLst>
                                          <p:attrName>ppt_x</p:attrName>
                                        </p:attrNameLst>
                                      </p:cBhvr>
                                      <p:tavLst>
                                        <p:tav tm="0">
                                          <p:val>
                                            <p:strVal val="#ppt_x"/>
                                          </p:val>
                                        </p:tav>
                                        <p:tav tm="100000">
                                          <p:val>
                                            <p:strVal val="#ppt_x"/>
                                          </p:val>
                                        </p:tav>
                                      </p:tavLst>
                                    </p:anim>
                                    <p:anim calcmode="lin" valueType="num">
                                      <p:cBhvr additive="repl">
                                        <p:cTn id="103" dur="500" fill="hold"/>
                                        <p:tgtEl>
                                          <p:spTgt spid="184"/>
                                        </p:tgtEl>
                                        <p:attrNameLst>
                                          <p:attrName>ppt_y</p:attrName>
                                        </p:attrNameLst>
                                      </p:cBhvr>
                                      <p:tavLst>
                                        <p:tav tm="0">
                                          <p:val>
                                            <p:strVal val="1+#ppt_h/2"/>
                                          </p:val>
                                        </p:tav>
                                        <p:tav tm="100000">
                                          <p:val>
                                            <p:strVal val="#ppt_y"/>
                                          </p:val>
                                        </p:tav>
                                      </p:tavLst>
                                    </p:anim>
                                  </p:childTnLst>
                                </p:cTn>
                              </p:par>
                              <p:par>
                                <p:cTn id="104" nodeType="withEffect" fill="hold" presetClass="entr" presetID="2" presetSubtype="4">
                                  <p:stCondLst>
                                    <p:cond delay="3000"/>
                                  </p:stCondLst>
                                  <p:childTnLst>
                                    <p:set>
                                      <p:cBhvr>
                                        <p:cTn id="105" dur="1" fill="hold">
                                          <p:stCondLst>
                                            <p:cond delay="0"/>
                                          </p:stCondLst>
                                        </p:cTn>
                                        <p:tgtEl>
                                          <p:spTgt spid="183"/>
                                        </p:tgtEl>
                                        <p:attrNameLst>
                                          <p:attrName>style.visibility</p:attrName>
                                        </p:attrNameLst>
                                      </p:cBhvr>
                                      <p:to>
                                        <p:strVal val="visible"/>
                                      </p:to>
                                    </p:set>
                                    <p:anim calcmode="lin" valueType="num">
                                      <p:cBhvr additive="repl">
                                        <p:cTn id="106" dur="500" fill="hold"/>
                                        <p:tgtEl>
                                          <p:spTgt spid="183"/>
                                        </p:tgtEl>
                                        <p:attrNameLst>
                                          <p:attrName>ppt_x</p:attrName>
                                        </p:attrNameLst>
                                      </p:cBhvr>
                                      <p:tavLst>
                                        <p:tav tm="0">
                                          <p:val>
                                            <p:strVal val="#ppt_x"/>
                                          </p:val>
                                        </p:tav>
                                        <p:tav tm="100000">
                                          <p:val>
                                            <p:strVal val="#ppt_x"/>
                                          </p:val>
                                        </p:tav>
                                      </p:tavLst>
                                    </p:anim>
                                    <p:anim calcmode="lin" valueType="num">
                                      <p:cBhvr additive="repl">
                                        <p:cTn id="107" dur="500" fill="hold"/>
                                        <p:tgtEl>
                                          <p:spTgt spid="183"/>
                                        </p:tgtEl>
                                        <p:attrNameLst>
                                          <p:attrName>ppt_y</p:attrName>
                                        </p:attrNameLst>
                                      </p:cBhvr>
                                      <p:tavLst>
                                        <p:tav tm="0">
                                          <p:val>
                                            <p:strVal val="1+#ppt_h/2"/>
                                          </p:val>
                                        </p:tav>
                                        <p:tav tm="100000">
                                          <p:val>
                                            <p:strVal val="#ppt_y"/>
                                          </p:val>
                                        </p:tav>
                                      </p:tavLst>
                                    </p:anim>
                                  </p:childTnLst>
                                </p:cTn>
                              </p:par>
                              <p:par>
                                <p:cTn id="108" nodeType="withEffect" fill="hold" presetClass="entr" presetID="2" presetSubtype="4">
                                  <p:stCondLst>
                                    <p:cond delay="1000"/>
                                  </p:stCondLst>
                                  <p:childTnLst>
                                    <p:set>
                                      <p:cBhvr>
                                        <p:cTn id="109" dur="1" fill="hold">
                                          <p:stCondLst>
                                            <p:cond delay="0"/>
                                          </p:stCondLst>
                                        </p:cTn>
                                        <p:tgtEl>
                                          <p:spTgt spid="182"/>
                                        </p:tgtEl>
                                        <p:attrNameLst>
                                          <p:attrName>style.visibility</p:attrName>
                                        </p:attrNameLst>
                                      </p:cBhvr>
                                      <p:to>
                                        <p:strVal val="visible"/>
                                      </p:to>
                                    </p:set>
                                    <p:anim calcmode="lin" valueType="num">
                                      <p:cBhvr additive="repl">
                                        <p:cTn id="110" dur="500" fill="hold"/>
                                        <p:tgtEl>
                                          <p:spTgt spid="182"/>
                                        </p:tgtEl>
                                        <p:attrNameLst>
                                          <p:attrName>ppt_x</p:attrName>
                                        </p:attrNameLst>
                                      </p:cBhvr>
                                      <p:tavLst>
                                        <p:tav tm="0">
                                          <p:val>
                                            <p:strVal val="#ppt_x"/>
                                          </p:val>
                                        </p:tav>
                                        <p:tav tm="100000">
                                          <p:val>
                                            <p:strVal val="#ppt_x"/>
                                          </p:val>
                                        </p:tav>
                                      </p:tavLst>
                                    </p:anim>
                                    <p:anim calcmode="lin" valueType="num">
                                      <p:cBhvr additive="repl">
                                        <p:cTn id="111" dur="500" fill="hold"/>
                                        <p:tgtEl>
                                          <p:spTgt spid="182"/>
                                        </p:tgtEl>
                                        <p:attrNameLst>
                                          <p:attrName>ppt_y</p:attrName>
                                        </p:attrNameLst>
                                      </p:cBhvr>
                                      <p:tavLst>
                                        <p:tav tm="0">
                                          <p:val>
                                            <p:strVal val="1+#ppt_h/2"/>
                                          </p:val>
                                        </p:tav>
                                        <p:tav tm="100000">
                                          <p:val>
                                            <p:strVal val="#ppt_y"/>
                                          </p:val>
                                        </p:tav>
                                      </p:tavLst>
                                    </p:anim>
                                  </p:childTnLst>
                                </p:cTn>
                              </p:par>
                              <p:par>
                                <p:cTn id="112" nodeType="withEffect" fill="hold" presetClass="entr" presetID="2" presetSubtype="4">
                                  <p:stCondLst>
                                    <p:cond delay="1000"/>
                                  </p:stCondLst>
                                  <p:childTnLst>
                                    <p:set>
                                      <p:cBhvr>
                                        <p:cTn id="113" dur="1" fill="hold">
                                          <p:stCondLst>
                                            <p:cond delay="0"/>
                                          </p:stCondLst>
                                        </p:cTn>
                                        <p:tgtEl>
                                          <p:spTgt spid="185"/>
                                        </p:tgtEl>
                                        <p:attrNameLst>
                                          <p:attrName>style.visibility</p:attrName>
                                        </p:attrNameLst>
                                      </p:cBhvr>
                                      <p:to>
                                        <p:strVal val="visible"/>
                                      </p:to>
                                    </p:set>
                                    <p:anim calcmode="lin" valueType="num">
                                      <p:cBhvr additive="repl">
                                        <p:cTn id="114" dur="500" fill="hold"/>
                                        <p:tgtEl>
                                          <p:spTgt spid="185"/>
                                        </p:tgtEl>
                                        <p:attrNameLst>
                                          <p:attrName>ppt_x</p:attrName>
                                        </p:attrNameLst>
                                      </p:cBhvr>
                                      <p:tavLst>
                                        <p:tav tm="0">
                                          <p:val>
                                            <p:strVal val="#ppt_x"/>
                                          </p:val>
                                        </p:tav>
                                        <p:tav tm="100000">
                                          <p:val>
                                            <p:strVal val="#ppt_x"/>
                                          </p:val>
                                        </p:tav>
                                      </p:tavLst>
                                    </p:anim>
                                    <p:anim calcmode="lin" valueType="num">
                                      <p:cBhvr additive="repl">
                                        <p:cTn id="115" dur="500" fill="hold"/>
                                        <p:tgtEl>
                                          <p:spTgt spid="1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4472c4"/>
            </a:gs>
          </a:gsLst>
          <a:path path="circle">
            <a:fillToRect l="50000" t="0" r="50000" b="100000"/>
          </a:path>
        </a:gradFill>
      </p:bgPr>
    </p:bg>
    <p:spTree>
      <p:nvGrpSpPr>
        <p:cNvPr id="1" name=""/>
        <p:cNvGrpSpPr/>
        <p:nvPr/>
      </p:nvGrpSpPr>
      <p:grpSpPr>
        <a:xfrm>
          <a:off x="0" y="0"/>
          <a:ext cx="0" cy="0"/>
          <a:chOff x="0" y="0"/>
          <a:chExt cx="0" cy="0"/>
        </a:xfrm>
      </p:grpSpPr>
      <p:sp>
        <p:nvSpPr>
          <p:cNvPr id="187" name="CustomShape 1"/>
          <p:cNvSpPr/>
          <p:nvPr/>
        </p:nvSpPr>
        <p:spPr>
          <a:xfrm>
            <a:off x="424800" y="968760"/>
            <a:ext cx="4059360" cy="3753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188" name="CustomShape 2"/>
          <p:cNvSpPr/>
          <p:nvPr/>
        </p:nvSpPr>
        <p:spPr>
          <a:xfrm>
            <a:off x="762120" y="206280"/>
            <a:ext cx="452700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2a4591"/>
                </a:solidFill>
                <a:latin typeface="Calibri"/>
                <a:ea typeface="Calibri"/>
              </a:rPr>
              <a:t>EUROPESE KUNST</a:t>
            </a:r>
            <a:endParaRPr b="0" lang="fr-BE" sz="3200" spc="-1" strike="noStrike">
              <a:latin typeface="Arial"/>
            </a:endParaRPr>
          </a:p>
        </p:txBody>
      </p:sp>
      <p:sp>
        <p:nvSpPr>
          <p:cNvPr id="189" name="CustomShape 3"/>
          <p:cNvSpPr/>
          <p:nvPr/>
        </p:nvSpPr>
        <p:spPr>
          <a:xfrm>
            <a:off x="712800" y="1010160"/>
            <a:ext cx="3384720" cy="1187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In de loop der eeuwen hebben nieuwe muziek-, architectuur- en literatuurstijlen kunstenaars in heel Europa geïnspireerd.</a:t>
            </a:r>
            <a:endParaRPr b="0" lang="fr-BE" sz="1800" spc="-1" strike="noStrike">
              <a:latin typeface="Arial"/>
            </a:endParaRPr>
          </a:p>
        </p:txBody>
      </p:sp>
      <p:sp>
        <p:nvSpPr>
          <p:cNvPr id="190" name="CustomShape 4"/>
          <p:cNvSpPr/>
          <p:nvPr/>
        </p:nvSpPr>
        <p:spPr>
          <a:xfrm rot="16200000">
            <a:off x="8392680" y="6046920"/>
            <a:ext cx="125208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2a4591"/>
                </a:solidFill>
                <a:latin typeface="Arial"/>
                <a:ea typeface="Arial"/>
              </a:rPr>
              <a:t>WAT IS EUROPA?</a:t>
            </a:r>
            <a:endParaRPr b="0" lang="fr-BE" sz="1000" spc="-1" strike="noStrike">
              <a:latin typeface="Arial"/>
            </a:endParaRPr>
          </a:p>
        </p:txBody>
      </p:sp>
      <p:sp>
        <p:nvSpPr>
          <p:cNvPr id="191" name="Line 5"/>
          <p:cNvSpPr/>
          <p:nvPr/>
        </p:nvSpPr>
        <p:spPr>
          <a:xfrm>
            <a:off x="8841600" y="5460480"/>
            <a:ext cx="294480" cy="0"/>
          </a:xfrm>
          <a:prstGeom prst="line">
            <a:avLst/>
          </a:prstGeom>
          <a:ln w="12700">
            <a:solidFill>
              <a:srgbClr val="2a4591"/>
            </a:solidFill>
          </a:ln>
        </p:spPr>
        <p:style>
          <a:lnRef idx="1">
            <a:schemeClr val="accent1"/>
          </a:lnRef>
          <a:fillRef idx="0">
            <a:schemeClr val="accent1"/>
          </a:fillRef>
          <a:effectRef idx="0">
            <a:schemeClr val="accent1"/>
          </a:effectRef>
          <a:fontRef idx="minor"/>
        </p:style>
      </p:sp>
      <p:sp>
        <p:nvSpPr>
          <p:cNvPr id="192" name="CustomShape 6"/>
          <p:cNvSpPr/>
          <p:nvPr/>
        </p:nvSpPr>
        <p:spPr>
          <a:xfrm rot="5400000">
            <a:off x="180720" y="144360"/>
            <a:ext cx="579240" cy="582840"/>
          </a:xfrm>
          <a:prstGeom prst="teardrop">
            <a:avLst>
              <a:gd name="adj" fmla="val 100000"/>
            </a:avLst>
          </a:prstGeom>
          <a:solidFill>
            <a:srgbClr val="2a4591"/>
          </a:solidFill>
          <a:ln>
            <a:noFill/>
          </a:ln>
        </p:spPr>
        <p:style>
          <a:lnRef idx="2">
            <a:schemeClr val="accent1">
              <a:shade val="50000"/>
            </a:schemeClr>
          </a:lnRef>
          <a:fillRef idx="1">
            <a:schemeClr val="accent1"/>
          </a:fillRef>
          <a:effectRef idx="0">
            <a:schemeClr val="accent1"/>
          </a:effectRef>
          <a:fontRef idx="minor"/>
        </p:style>
      </p:sp>
      <p:sp>
        <p:nvSpPr>
          <p:cNvPr id="193" name="CustomShape 7"/>
          <p:cNvSpPr/>
          <p:nvPr/>
        </p:nvSpPr>
        <p:spPr>
          <a:xfrm>
            <a:off x="687960" y="2210400"/>
            <a:ext cx="338472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Een paar voorbeelden:</a:t>
            </a:r>
            <a:endParaRPr b="0" lang="fr-BE" sz="1800" spc="-1" strike="noStrike">
              <a:latin typeface="Arial"/>
            </a:endParaRPr>
          </a:p>
        </p:txBody>
      </p:sp>
      <p:sp>
        <p:nvSpPr>
          <p:cNvPr id="194" name="CustomShape 8"/>
          <p:cNvSpPr/>
          <p:nvPr/>
        </p:nvSpPr>
        <p:spPr>
          <a:xfrm>
            <a:off x="673200" y="2722320"/>
            <a:ext cx="1833120" cy="173628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nl-NL" sz="1800" spc="-1" strike="noStrike">
                <a:solidFill>
                  <a:srgbClr val="000000"/>
                </a:solidFill>
                <a:latin typeface="Calibri"/>
              </a:rPr>
              <a:t>Pablo Picasso</a:t>
            </a: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Beethoven</a:t>
            </a: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Alfons Mucha</a:t>
            </a: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Jane Austen</a:t>
            </a: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Van Gogh</a:t>
            </a: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Stefan Zweig</a:t>
            </a:r>
            <a:endParaRPr b="0" lang="fr-BE" sz="1800" spc="-1" strike="noStrike">
              <a:latin typeface="Arial"/>
            </a:endParaRPr>
          </a:p>
        </p:txBody>
      </p:sp>
      <p:pic>
        <p:nvPicPr>
          <p:cNvPr id="195" name="Picture 4" descr=""/>
          <p:cNvPicPr/>
          <p:nvPr/>
        </p:nvPicPr>
        <p:blipFill>
          <a:blip r:embed="rId1"/>
          <a:stretch/>
        </p:blipFill>
        <p:spPr>
          <a:xfrm>
            <a:off x="4835880" y="3096720"/>
            <a:ext cx="1283760" cy="1544040"/>
          </a:xfrm>
          <a:prstGeom prst="rect">
            <a:avLst/>
          </a:prstGeom>
          <a:ln w="0">
            <a:noFill/>
          </a:ln>
        </p:spPr>
      </p:pic>
      <p:pic>
        <p:nvPicPr>
          <p:cNvPr id="196" name="Picture 6" descr=""/>
          <p:cNvPicPr/>
          <p:nvPr/>
        </p:nvPicPr>
        <p:blipFill>
          <a:blip r:embed="rId2"/>
          <a:stretch/>
        </p:blipFill>
        <p:spPr>
          <a:xfrm>
            <a:off x="6605640" y="5113440"/>
            <a:ext cx="1241280" cy="1627200"/>
          </a:xfrm>
          <a:prstGeom prst="rect">
            <a:avLst/>
          </a:prstGeom>
          <a:ln w="0">
            <a:noFill/>
          </a:ln>
        </p:spPr>
      </p:pic>
      <p:sp>
        <p:nvSpPr>
          <p:cNvPr id="197" name="CustomShape 9"/>
          <p:cNvSpPr/>
          <p:nvPr/>
        </p:nvSpPr>
        <p:spPr>
          <a:xfrm>
            <a:off x="2401920" y="2676240"/>
            <a:ext cx="2082240" cy="639000"/>
          </a:xfrm>
          <a:prstGeom prst="rect">
            <a:avLst/>
          </a:prstGeom>
          <a:noFill/>
          <a:ln w="0">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nl-NL" sz="1800" spc="-1" strike="noStrike">
                <a:solidFill>
                  <a:srgbClr val="000000"/>
                </a:solidFill>
                <a:latin typeface="Calibri"/>
              </a:rPr>
              <a:t>Jósef Czechowicz</a:t>
            </a:r>
            <a:endParaRPr b="0" lang="fr-BE" sz="1800" spc="-1" strike="noStrike">
              <a:latin typeface="Arial"/>
            </a:endParaRPr>
          </a:p>
          <a:p>
            <a:pPr marL="285840" indent="-285480">
              <a:lnSpc>
                <a:spcPct val="100000"/>
              </a:lnSpc>
              <a:buClr>
                <a:srgbClr val="000000"/>
              </a:buClr>
              <a:buFont typeface="Arial"/>
              <a:buChar char="•"/>
            </a:pPr>
            <a:r>
              <a:rPr b="0" lang="nl-NL" sz="1800" spc="-1" strike="noStrike">
                <a:solidFill>
                  <a:srgbClr val="000000"/>
                </a:solidFill>
                <a:latin typeface="Calibri"/>
              </a:rPr>
              <a:t>Claude Monet</a:t>
            </a:r>
            <a:endParaRPr b="0" lang="fr-BE" sz="1800" spc="-1" strike="noStrike">
              <a:latin typeface="Arial"/>
            </a:endParaRPr>
          </a:p>
        </p:txBody>
      </p:sp>
      <p:pic>
        <p:nvPicPr>
          <p:cNvPr id="198" name="Picture 12" descr=""/>
          <p:cNvPicPr/>
          <p:nvPr/>
        </p:nvPicPr>
        <p:blipFill>
          <a:blip r:embed="rId3"/>
          <a:stretch/>
        </p:blipFill>
        <p:spPr>
          <a:xfrm>
            <a:off x="4797000" y="4851360"/>
            <a:ext cx="1298520" cy="1889280"/>
          </a:xfrm>
          <a:prstGeom prst="rect">
            <a:avLst/>
          </a:prstGeom>
          <a:ln w="0">
            <a:noFill/>
          </a:ln>
        </p:spPr>
      </p:pic>
      <p:pic>
        <p:nvPicPr>
          <p:cNvPr id="199" name="Picture 13" descr=""/>
          <p:cNvPicPr/>
          <p:nvPr/>
        </p:nvPicPr>
        <p:blipFill>
          <a:blip r:embed="rId4"/>
          <a:stretch/>
        </p:blipFill>
        <p:spPr>
          <a:xfrm>
            <a:off x="6626520" y="3094560"/>
            <a:ext cx="1220040" cy="1627200"/>
          </a:xfrm>
          <a:prstGeom prst="rect">
            <a:avLst/>
          </a:prstGeom>
          <a:ln w="0">
            <a:noFill/>
          </a:ln>
        </p:spPr>
      </p:pic>
      <p:pic>
        <p:nvPicPr>
          <p:cNvPr id="200" name="Picture 16" descr=""/>
          <p:cNvPicPr/>
          <p:nvPr/>
        </p:nvPicPr>
        <p:blipFill>
          <a:blip r:embed="rId5"/>
          <a:stretch/>
        </p:blipFill>
        <p:spPr>
          <a:xfrm>
            <a:off x="2251440" y="5148000"/>
            <a:ext cx="1821240" cy="1592640"/>
          </a:xfrm>
          <a:prstGeom prst="rect">
            <a:avLst/>
          </a:prstGeom>
          <a:ln w="0">
            <a:noFill/>
          </a:ln>
        </p:spPr>
      </p:pic>
      <p:pic>
        <p:nvPicPr>
          <p:cNvPr id="201" name="Picture 14" descr=""/>
          <p:cNvPicPr/>
          <p:nvPr/>
        </p:nvPicPr>
        <p:blipFill>
          <a:blip r:embed="rId6"/>
          <a:stretch/>
        </p:blipFill>
        <p:spPr>
          <a:xfrm>
            <a:off x="6626520" y="962640"/>
            <a:ext cx="1225080" cy="1921680"/>
          </a:xfrm>
          <a:prstGeom prst="rect">
            <a:avLst/>
          </a:prstGeom>
          <a:ln w="0">
            <a:noFill/>
          </a:ln>
        </p:spPr>
      </p:pic>
      <p:sp>
        <p:nvSpPr>
          <p:cNvPr id="202" name="CustomShape 10"/>
          <p:cNvSpPr/>
          <p:nvPr/>
        </p:nvSpPr>
        <p:spPr>
          <a:xfrm>
            <a:off x="5365800" y="4453560"/>
            <a:ext cx="1625040" cy="2120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800" spc="-1" strike="noStrike">
                <a:solidFill>
                  <a:srgbClr val="ffffff"/>
                </a:solidFill>
                <a:latin typeface="Calibri"/>
              </a:rPr>
              <a:t>© </a:t>
            </a:r>
            <a:r>
              <a:rPr b="0" lang="nl-NL" sz="600" spc="-1" strike="noStrike">
                <a:solidFill>
                  <a:srgbClr val="ffffff"/>
                </a:solidFill>
                <a:latin typeface="Calibri"/>
              </a:rPr>
              <a:t>PUBLIEK DOMEIN</a:t>
            </a:r>
            <a:endParaRPr b="0" lang="fr-BE" sz="600" spc="-1" strike="noStrike">
              <a:latin typeface="Arial"/>
            </a:endParaRPr>
          </a:p>
        </p:txBody>
      </p:sp>
      <p:sp>
        <p:nvSpPr>
          <p:cNvPr id="203" name="CustomShape 11"/>
          <p:cNvSpPr/>
          <p:nvPr/>
        </p:nvSpPr>
        <p:spPr>
          <a:xfrm>
            <a:off x="7099560" y="6539040"/>
            <a:ext cx="1625040" cy="2120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800" spc="-1" strike="noStrike">
                <a:solidFill>
                  <a:srgbClr val="ffffff"/>
                </a:solidFill>
                <a:latin typeface="Calibri"/>
              </a:rPr>
              <a:t>© </a:t>
            </a:r>
            <a:r>
              <a:rPr b="0" lang="nl-NL" sz="600" spc="-1" strike="noStrike">
                <a:solidFill>
                  <a:srgbClr val="ffffff"/>
                </a:solidFill>
                <a:latin typeface="Calibri"/>
              </a:rPr>
              <a:t>PUBLIEK DOMEIN</a:t>
            </a:r>
            <a:endParaRPr b="0" lang="fr-BE" sz="600" spc="-1" strike="noStrike">
              <a:latin typeface="Arial"/>
            </a:endParaRPr>
          </a:p>
        </p:txBody>
      </p:sp>
      <p:sp>
        <p:nvSpPr>
          <p:cNvPr id="204" name="CustomShape 12"/>
          <p:cNvSpPr/>
          <p:nvPr/>
        </p:nvSpPr>
        <p:spPr>
          <a:xfrm>
            <a:off x="5333760" y="6563160"/>
            <a:ext cx="1625040" cy="2120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800" spc="-1" strike="noStrike">
                <a:solidFill>
                  <a:srgbClr val="ffffff"/>
                </a:solidFill>
                <a:latin typeface="Calibri"/>
              </a:rPr>
              <a:t>© </a:t>
            </a:r>
            <a:r>
              <a:rPr b="0" lang="nl-NL" sz="600" spc="-1" strike="noStrike">
                <a:solidFill>
                  <a:srgbClr val="ffffff"/>
                </a:solidFill>
                <a:latin typeface="Calibri"/>
              </a:rPr>
              <a:t>PUBLIEK DOMEIN</a:t>
            </a:r>
            <a:endParaRPr b="0" lang="fr-BE" sz="600" spc="-1" strike="noStrike">
              <a:latin typeface="Arial"/>
            </a:endParaRPr>
          </a:p>
        </p:txBody>
      </p:sp>
      <p:sp>
        <p:nvSpPr>
          <p:cNvPr id="205" name="CustomShape 13"/>
          <p:cNvSpPr/>
          <p:nvPr/>
        </p:nvSpPr>
        <p:spPr>
          <a:xfrm>
            <a:off x="7039080" y="2681280"/>
            <a:ext cx="1625040" cy="2120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800" spc="-1" strike="noStrike">
                <a:solidFill>
                  <a:srgbClr val="ffffff"/>
                </a:solidFill>
                <a:latin typeface="Calibri"/>
              </a:rPr>
              <a:t>© </a:t>
            </a:r>
            <a:r>
              <a:rPr b="0" lang="nl-NL" sz="600" spc="-1" strike="noStrike">
                <a:solidFill>
                  <a:srgbClr val="ffffff"/>
                </a:solidFill>
                <a:latin typeface="Calibri"/>
              </a:rPr>
              <a:t>PUBLIEK DOMEIN</a:t>
            </a:r>
            <a:endParaRPr b="0" lang="fr-BE" sz="600" spc="-1" strike="noStrike">
              <a:latin typeface="Arial"/>
            </a:endParaRPr>
          </a:p>
        </p:txBody>
      </p:sp>
      <p:sp>
        <p:nvSpPr>
          <p:cNvPr id="206" name="CustomShape 14"/>
          <p:cNvSpPr/>
          <p:nvPr/>
        </p:nvSpPr>
        <p:spPr>
          <a:xfrm>
            <a:off x="3285000" y="6553440"/>
            <a:ext cx="1625040" cy="2120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800" spc="-1" strike="noStrike">
                <a:solidFill>
                  <a:srgbClr val="ffffff"/>
                </a:solidFill>
                <a:latin typeface="Calibri"/>
              </a:rPr>
              <a:t>© </a:t>
            </a:r>
            <a:r>
              <a:rPr b="0" lang="nl-NL" sz="600" spc="-1" strike="noStrike">
                <a:solidFill>
                  <a:srgbClr val="ffffff"/>
                </a:solidFill>
                <a:latin typeface="Calibri"/>
              </a:rPr>
              <a:t>PUBLIEK DOMEIN</a:t>
            </a:r>
            <a:endParaRPr b="0" lang="fr-BE" sz="600" spc="-1" strike="noStrike">
              <a:latin typeface="Arial"/>
            </a:endParaRPr>
          </a:p>
        </p:txBody>
      </p:sp>
      <p:sp>
        <p:nvSpPr>
          <p:cNvPr id="207" name="CustomShape 15"/>
          <p:cNvSpPr/>
          <p:nvPr/>
        </p:nvSpPr>
        <p:spPr>
          <a:xfrm>
            <a:off x="7107120" y="4550400"/>
            <a:ext cx="1625040" cy="2120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800" spc="-1" strike="noStrike">
                <a:solidFill>
                  <a:srgbClr val="ffffff"/>
                </a:solidFill>
                <a:latin typeface="Calibri"/>
              </a:rPr>
              <a:t>© </a:t>
            </a:r>
            <a:r>
              <a:rPr b="0" lang="nl-NL" sz="600" spc="-1" strike="noStrike">
                <a:solidFill>
                  <a:srgbClr val="ffffff"/>
                </a:solidFill>
                <a:latin typeface="Calibri"/>
              </a:rPr>
              <a:t>PUBLIEK DOMEIN</a:t>
            </a:r>
            <a:endParaRPr b="0" lang="fr-BE" sz="600" spc="-1" strike="noStrike">
              <a:latin typeface="Arial"/>
            </a:endParaRPr>
          </a:p>
        </p:txBody>
      </p:sp>
      <p:pic>
        <p:nvPicPr>
          <p:cNvPr id="208" name="Picture 5" descr=""/>
          <p:cNvPicPr/>
          <p:nvPr/>
        </p:nvPicPr>
        <p:blipFill>
          <a:blip r:embed="rId7"/>
          <a:stretch/>
        </p:blipFill>
        <p:spPr>
          <a:xfrm>
            <a:off x="4815000" y="968760"/>
            <a:ext cx="1280520" cy="1646280"/>
          </a:xfrm>
          <a:prstGeom prst="rect">
            <a:avLst/>
          </a:prstGeom>
          <a:ln w="0">
            <a:noFill/>
          </a:ln>
        </p:spPr>
      </p:pic>
      <p:sp>
        <p:nvSpPr>
          <p:cNvPr id="209" name="CustomShape 16"/>
          <p:cNvSpPr/>
          <p:nvPr/>
        </p:nvSpPr>
        <p:spPr>
          <a:xfrm>
            <a:off x="5365800" y="2430360"/>
            <a:ext cx="1625040" cy="2120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800" spc="-1" strike="noStrike">
                <a:solidFill>
                  <a:srgbClr val="ffffff"/>
                </a:solidFill>
                <a:latin typeface="Calibri"/>
              </a:rPr>
              <a:t>© </a:t>
            </a:r>
            <a:r>
              <a:rPr b="0" lang="nl-NL" sz="600" spc="-1" strike="noStrike">
                <a:solidFill>
                  <a:srgbClr val="ffffff"/>
                </a:solidFill>
                <a:latin typeface="Calibri"/>
              </a:rPr>
              <a:t>PUBLIEK DOMEIN</a:t>
            </a:r>
            <a:endParaRPr b="0" lang="fr-BE" sz="600" spc="-1" strike="noStrike">
              <a:latin typeface="Arial"/>
            </a:endParaRPr>
          </a:p>
        </p:txBody>
      </p:sp>
      <p:pic>
        <p:nvPicPr>
          <p:cNvPr id="210" name="Picture 27" descr=""/>
          <p:cNvPicPr/>
          <p:nvPr/>
        </p:nvPicPr>
        <p:blipFill>
          <a:blip r:embed="rId8"/>
          <a:stretch/>
        </p:blipFill>
        <p:spPr>
          <a:xfrm>
            <a:off x="424800" y="5128920"/>
            <a:ext cx="1282320" cy="1611720"/>
          </a:xfrm>
          <a:prstGeom prst="rect">
            <a:avLst/>
          </a:prstGeom>
          <a:ln w="0">
            <a:noFill/>
          </a:ln>
        </p:spPr>
      </p:pic>
      <p:sp>
        <p:nvSpPr>
          <p:cNvPr id="211" name="CustomShape 17"/>
          <p:cNvSpPr/>
          <p:nvPr/>
        </p:nvSpPr>
        <p:spPr>
          <a:xfrm>
            <a:off x="965160" y="6564600"/>
            <a:ext cx="1625040" cy="2120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800" spc="-1" strike="noStrike">
                <a:solidFill>
                  <a:srgbClr val="000000"/>
                </a:solidFill>
                <a:latin typeface="Calibri"/>
              </a:rPr>
              <a:t>© </a:t>
            </a:r>
            <a:r>
              <a:rPr b="0" lang="nl-NL" sz="600" spc="-1" strike="noStrike">
                <a:solidFill>
                  <a:srgbClr val="000000"/>
                </a:solidFill>
                <a:latin typeface="Calibri"/>
              </a:rPr>
              <a:t>PUBLIEK DOMEIN</a:t>
            </a:r>
            <a:endParaRPr b="0" lang="fr-BE" sz="600" spc="-1" strike="noStrike">
              <a:latin typeface="Arial"/>
            </a:endParaRPr>
          </a:p>
        </p:txBody>
      </p:sp>
    </p:spTree>
  </p:cSld>
  <mc:AlternateContent>
    <mc:Choice Requires="p14">
      <p:transition spd="slow" p14:dur="2000"/>
    </mc:Choice>
    <mc:Fallback>
      <p:transition spd="slow"/>
    </mc:Fallback>
  </mc:AlternateContent>
  <p:timing>
    <p:tnLst>
      <p:par>
        <p:cTn id="116" dur="indefinite" restart="never" nodeType="tmRoot">
          <p:childTnLst>
            <p:seq>
              <p:cTn id="117" dur="indefinite" nodeType="mainSeq">
                <p:childTnLst>
                  <p:par>
                    <p:cTn id="118" fill="hold">
                      <p:stCondLst>
                        <p:cond delay="0"/>
                      </p:stCondLst>
                      <p:childTnLst>
                        <p:par>
                          <p:cTn id="119" fill="hold">
                            <p:stCondLst>
                              <p:cond delay="0"/>
                            </p:stCondLst>
                            <p:childTnLst>
                              <p:par>
                                <p:cTn id="120" nodeType="withEffect" fill="hold" presetClass="entr" presetID="45">
                                  <p:stCondLst>
                                    <p:cond delay="0"/>
                                  </p:stCondLst>
                                  <p:childTnLst>
                                    <p:set>
                                      <p:cBhvr>
                                        <p:cTn id="121" dur="1" fill="hold">
                                          <p:stCondLst>
                                            <p:cond delay="0"/>
                                          </p:stCondLst>
                                        </p:cTn>
                                        <p:tgtEl>
                                          <p:spTgt spid="201"/>
                                        </p:tgtEl>
                                        <p:attrNameLst>
                                          <p:attrName>style.visibility</p:attrName>
                                        </p:attrNameLst>
                                      </p:cBhvr>
                                      <p:to>
                                        <p:strVal val="visible"/>
                                      </p:to>
                                    </p:set>
                                    <p:animEffect filter="fade" transition="in">
                                      <p:cBhvr additive="repl">
                                        <p:cTn id="122" dur="2000"/>
                                        <p:tgtEl>
                                          <p:spTgt spid="201"/>
                                        </p:tgtEl>
                                      </p:cBhvr>
                                    </p:animEffect>
                                    <p:anim calcmode="lin" valueType="num">
                                      <p:cBhvr additive="repl">
                                        <p:cTn id="123" dur="2000" fill="hold"/>
                                        <p:tgtEl>
                                          <p:spTgt spid="201"/>
                                        </p:tgtEl>
                                        <p:attrNameLst>
                                          <p:attrName>ppt_w</p:attrName>
                                        </p:attrNameLst>
                                      </p:cBhvr>
                                      <p:tavLst>
                                        <p:tav fmla="width*sin(2.5*pi*$)" tm="0">
                                          <p:val>
                                            <p:fltVal val="0"/>
                                          </p:val>
                                        </p:tav>
                                        <p:tav fmla="width*sin(2.5*pi*$)" tm="100000">
                                          <p:val>
                                            <p:fltVal val="1"/>
                                          </p:val>
                                        </p:tav>
                                      </p:tavLst>
                                    </p:anim>
                                    <p:anim calcmode="lin" valueType="num">
                                      <p:cBhvr additive="repl">
                                        <p:cTn id="124" dur="2000" fill="hold"/>
                                        <p:tgtEl>
                                          <p:spTgt spid="201"/>
                                        </p:tgtEl>
                                        <p:attrNameLst>
                                          <p:attrName>ppt_h</p:attrName>
                                        </p:attrNameLst>
                                      </p:cBhvr>
                                      <p:tavLst>
                                        <p:tav tm="0">
                                          <p:val>
                                            <p:strVal val="#ppt_h"/>
                                          </p:val>
                                        </p:tav>
                                        <p:tav tm="100000">
                                          <p:val>
                                            <p:strVal val="#ppt_h"/>
                                          </p:val>
                                        </p:tav>
                                      </p:tavLst>
                                    </p:anim>
                                  </p:childTnLst>
                                </p:cTn>
                              </p:par>
                              <p:par>
                                <p:cTn id="125" nodeType="withEffect" fill="hold" presetClass="entr" presetID="45">
                                  <p:stCondLst>
                                    <p:cond delay="0"/>
                                  </p:stCondLst>
                                  <p:childTnLst>
                                    <p:set>
                                      <p:cBhvr>
                                        <p:cTn id="126" dur="1" fill="hold">
                                          <p:stCondLst>
                                            <p:cond delay="0"/>
                                          </p:stCondLst>
                                        </p:cTn>
                                        <p:tgtEl>
                                          <p:spTgt spid="200"/>
                                        </p:tgtEl>
                                        <p:attrNameLst>
                                          <p:attrName>style.visibility</p:attrName>
                                        </p:attrNameLst>
                                      </p:cBhvr>
                                      <p:to>
                                        <p:strVal val="visible"/>
                                      </p:to>
                                    </p:set>
                                    <p:animEffect filter="fade" transition="in">
                                      <p:cBhvr additive="repl">
                                        <p:cTn id="127" dur="2000"/>
                                        <p:tgtEl>
                                          <p:spTgt spid="200"/>
                                        </p:tgtEl>
                                      </p:cBhvr>
                                    </p:animEffect>
                                    <p:anim calcmode="lin" valueType="num">
                                      <p:cBhvr additive="repl">
                                        <p:cTn id="128" dur="2000" fill="hold"/>
                                        <p:tgtEl>
                                          <p:spTgt spid="200"/>
                                        </p:tgtEl>
                                        <p:attrNameLst>
                                          <p:attrName>ppt_w</p:attrName>
                                        </p:attrNameLst>
                                      </p:cBhvr>
                                      <p:tavLst>
                                        <p:tav fmla="width*sin(2.5*pi*$)" tm="0">
                                          <p:val>
                                            <p:fltVal val="0"/>
                                          </p:val>
                                        </p:tav>
                                        <p:tav fmla="width*sin(2.5*pi*$)" tm="100000">
                                          <p:val>
                                            <p:fltVal val="1"/>
                                          </p:val>
                                        </p:tav>
                                      </p:tavLst>
                                    </p:anim>
                                    <p:anim calcmode="lin" valueType="num">
                                      <p:cBhvr additive="repl">
                                        <p:cTn id="129" dur="2000" fill="hold"/>
                                        <p:tgtEl>
                                          <p:spTgt spid="200"/>
                                        </p:tgtEl>
                                        <p:attrNameLst>
                                          <p:attrName>ppt_h</p:attrName>
                                        </p:attrNameLst>
                                      </p:cBhvr>
                                      <p:tavLst>
                                        <p:tav tm="0">
                                          <p:val>
                                            <p:strVal val="#ppt_h"/>
                                          </p:val>
                                        </p:tav>
                                        <p:tav tm="100000">
                                          <p:val>
                                            <p:strVal val="#ppt_h"/>
                                          </p:val>
                                        </p:tav>
                                      </p:tavLst>
                                    </p:anim>
                                  </p:childTnLst>
                                </p:cTn>
                              </p:par>
                              <p:par>
                                <p:cTn id="130" nodeType="withEffect" fill="hold" presetClass="entr" presetID="45">
                                  <p:stCondLst>
                                    <p:cond delay="0"/>
                                  </p:stCondLst>
                                  <p:childTnLst>
                                    <p:set>
                                      <p:cBhvr>
                                        <p:cTn id="131" dur="1" fill="hold">
                                          <p:stCondLst>
                                            <p:cond delay="0"/>
                                          </p:stCondLst>
                                        </p:cTn>
                                        <p:tgtEl>
                                          <p:spTgt spid="196"/>
                                        </p:tgtEl>
                                        <p:attrNameLst>
                                          <p:attrName>style.visibility</p:attrName>
                                        </p:attrNameLst>
                                      </p:cBhvr>
                                      <p:to>
                                        <p:strVal val="visible"/>
                                      </p:to>
                                    </p:set>
                                    <p:animEffect filter="fade" transition="in">
                                      <p:cBhvr additive="repl">
                                        <p:cTn id="132" dur="2000"/>
                                        <p:tgtEl>
                                          <p:spTgt spid="196"/>
                                        </p:tgtEl>
                                      </p:cBhvr>
                                    </p:animEffect>
                                    <p:anim calcmode="lin" valueType="num">
                                      <p:cBhvr additive="repl">
                                        <p:cTn id="133" dur="2000" fill="hold"/>
                                        <p:tgtEl>
                                          <p:spTgt spid="196"/>
                                        </p:tgtEl>
                                        <p:attrNameLst>
                                          <p:attrName>ppt_w</p:attrName>
                                        </p:attrNameLst>
                                      </p:cBhvr>
                                      <p:tavLst>
                                        <p:tav fmla="width*sin(2.5*pi*$)" tm="0">
                                          <p:val>
                                            <p:fltVal val="0"/>
                                          </p:val>
                                        </p:tav>
                                        <p:tav fmla="width*sin(2.5*pi*$)" tm="100000">
                                          <p:val>
                                            <p:fltVal val="1"/>
                                          </p:val>
                                        </p:tav>
                                      </p:tavLst>
                                    </p:anim>
                                    <p:anim calcmode="lin" valueType="num">
                                      <p:cBhvr additive="repl">
                                        <p:cTn id="134" dur="2000" fill="hold"/>
                                        <p:tgtEl>
                                          <p:spTgt spid="196"/>
                                        </p:tgtEl>
                                        <p:attrNameLst>
                                          <p:attrName>ppt_h</p:attrName>
                                        </p:attrNameLst>
                                      </p:cBhvr>
                                      <p:tavLst>
                                        <p:tav tm="0">
                                          <p:val>
                                            <p:strVal val="#ppt_h"/>
                                          </p:val>
                                        </p:tav>
                                        <p:tav tm="100000">
                                          <p:val>
                                            <p:strVal val="#ppt_h"/>
                                          </p:val>
                                        </p:tav>
                                      </p:tavLst>
                                    </p:anim>
                                  </p:childTnLst>
                                </p:cTn>
                              </p:par>
                              <p:par>
                                <p:cTn id="135" nodeType="withEffect" fill="hold" presetClass="entr" presetID="45">
                                  <p:stCondLst>
                                    <p:cond delay="0"/>
                                  </p:stCondLst>
                                  <p:childTnLst>
                                    <p:set>
                                      <p:cBhvr>
                                        <p:cTn id="136" dur="1" fill="hold">
                                          <p:stCondLst>
                                            <p:cond delay="0"/>
                                          </p:stCondLst>
                                        </p:cTn>
                                        <p:tgtEl>
                                          <p:spTgt spid="195"/>
                                        </p:tgtEl>
                                        <p:attrNameLst>
                                          <p:attrName>style.visibility</p:attrName>
                                        </p:attrNameLst>
                                      </p:cBhvr>
                                      <p:to>
                                        <p:strVal val="visible"/>
                                      </p:to>
                                    </p:set>
                                    <p:animEffect filter="fade" transition="in">
                                      <p:cBhvr additive="repl">
                                        <p:cTn id="137" dur="2000"/>
                                        <p:tgtEl>
                                          <p:spTgt spid="195"/>
                                        </p:tgtEl>
                                      </p:cBhvr>
                                    </p:animEffect>
                                    <p:anim calcmode="lin" valueType="num">
                                      <p:cBhvr additive="repl">
                                        <p:cTn id="138" dur="2000" fill="hold"/>
                                        <p:tgtEl>
                                          <p:spTgt spid="195"/>
                                        </p:tgtEl>
                                        <p:attrNameLst>
                                          <p:attrName>ppt_w</p:attrName>
                                        </p:attrNameLst>
                                      </p:cBhvr>
                                      <p:tavLst>
                                        <p:tav fmla="width*sin(2.5*pi*$)" tm="0">
                                          <p:val>
                                            <p:fltVal val="0"/>
                                          </p:val>
                                        </p:tav>
                                        <p:tav fmla="width*sin(2.5*pi*$)" tm="100000">
                                          <p:val>
                                            <p:fltVal val="1"/>
                                          </p:val>
                                        </p:tav>
                                      </p:tavLst>
                                    </p:anim>
                                    <p:anim calcmode="lin" valueType="num">
                                      <p:cBhvr additive="repl">
                                        <p:cTn id="139" dur="2000" fill="hold"/>
                                        <p:tgtEl>
                                          <p:spTgt spid="195"/>
                                        </p:tgtEl>
                                        <p:attrNameLst>
                                          <p:attrName>ppt_h</p:attrName>
                                        </p:attrNameLst>
                                      </p:cBhvr>
                                      <p:tavLst>
                                        <p:tav tm="0">
                                          <p:val>
                                            <p:strVal val="#ppt_h"/>
                                          </p:val>
                                        </p:tav>
                                        <p:tav tm="100000">
                                          <p:val>
                                            <p:strVal val="#ppt_h"/>
                                          </p:val>
                                        </p:tav>
                                      </p:tavLst>
                                    </p:anim>
                                  </p:childTnLst>
                                </p:cTn>
                              </p:par>
                              <p:par>
                                <p:cTn id="140" nodeType="withEffect" fill="hold" presetClass="entr" presetID="45">
                                  <p:stCondLst>
                                    <p:cond delay="0"/>
                                  </p:stCondLst>
                                  <p:childTnLst>
                                    <p:set>
                                      <p:cBhvr>
                                        <p:cTn id="141" dur="1" fill="hold">
                                          <p:stCondLst>
                                            <p:cond delay="0"/>
                                          </p:stCondLst>
                                        </p:cTn>
                                        <p:tgtEl>
                                          <p:spTgt spid="198"/>
                                        </p:tgtEl>
                                        <p:attrNameLst>
                                          <p:attrName>style.visibility</p:attrName>
                                        </p:attrNameLst>
                                      </p:cBhvr>
                                      <p:to>
                                        <p:strVal val="visible"/>
                                      </p:to>
                                    </p:set>
                                    <p:animEffect filter="fade" transition="in">
                                      <p:cBhvr additive="repl">
                                        <p:cTn id="142" dur="2000"/>
                                        <p:tgtEl>
                                          <p:spTgt spid="198"/>
                                        </p:tgtEl>
                                      </p:cBhvr>
                                    </p:animEffect>
                                    <p:anim calcmode="lin" valueType="num">
                                      <p:cBhvr additive="repl">
                                        <p:cTn id="143" dur="2000" fill="hold"/>
                                        <p:tgtEl>
                                          <p:spTgt spid="198"/>
                                        </p:tgtEl>
                                        <p:attrNameLst>
                                          <p:attrName>ppt_w</p:attrName>
                                        </p:attrNameLst>
                                      </p:cBhvr>
                                      <p:tavLst>
                                        <p:tav fmla="width*sin(2.5*pi*$)" tm="0">
                                          <p:val>
                                            <p:fltVal val="0"/>
                                          </p:val>
                                        </p:tav>
                                        <p:tav fmla="width*sin(2.5*pi*$)" tm="100000">
                                          <p:val>
                                            <p:fltVal val="1"/>
                                          </p:val>
                                        </p:tav>
                                      </p:tavLst>
                                    </p:anim>
                                    <p:anim calcmode="lin" valueType="num">
                                      <p:cBhvr additive="repl">
                                        <p:cTn id="144" dur="2000" fill="hold"/>
                                        <p:tgtEl>
                                          <p:spTgt spid="198"/>
                                        </p:tgtEl>
                                        <p:attrNameLst>
                                          <p:attrName>ppt_h</p:attrName>
                                        </p:attrNameLst>
                                      </p:cBhvr>
                                      <p:tavLst>
                                        <p:tav tm="0">
                                          <p:val>
                                            <p:strVal val="#ppt_h"/>
                                          </p:val>
                                        </p:tav>
                                        <p:tav tm="100000">
                                          <p:val>
                                            <p:strVal val="#ppt_h"/>
                                          </p:val>
                                        </p:tav>
                                      </p:tavLst>
                                    </p:anim>
                                  </p:childTnLst>
                                </p:cTn>
                              </p:par>
                              <p:par>
                                <p:cTn id="145" nodeType="withEffect" fill="hold" presetClass="entr" presetID="45">
                                  <p:stCondLst>
                                    <p:cond delay="0"/>
                                  </p:stCondLst>
                                  <p:childTnLst>
                                    <p:set>
                                      <p:cBhvr>
                                        <p:cTn id="146" dur="1" fill="hold">
                                          <p:stCondLst>
                                            <p:cond delay="0"/>
                                          </p:stCondLst>
                                        </p:cTn>
                                        <p:tgtEl>
                                          <p:spTgt spid="199"/>
                                        </p:tgtEl>
                                        <p:attrNameLst>
                                          <p:attrName>style.visibility</p:attrName>
                                        </p:attrNameLst>
                                      </p:cBhvr>
                                      <p:to>
                                        <p:strVal val="visible"/>
                                      </p:to>
                                    </p:set>
                                    <p:animEffect filter="fade" transition="in">
                                      <p:cBhvr additive="repl">
                                        <p:cTn id="147" dur="2000"/>
                                        <p:tgtEl>
                                          <p:spTgt spid="199"/>
                                        </p:tgtEl>
                                      </p:cBhvr>
                                    </p:animEffect>
                                    <p:anim calcmode="lin" valueType="num">
                                      <p:cBhvr additive="repl">
                                        <p:cTn id="148" dur="2000" fill="hold"/>
                                        <p:tgtEl>
                                          <p:spTgt spid="199"/>
                                        </p:tgtEl>
                                        <p:attrNameLst>
                                          <p:attrName>ppt_w</p:attrName>
                                        </p:attrNameLst>
                                      </p:cBhvr>
                                      <p:tavLst>
                                        <p:tav fmla="width*sin(2.5*pi*$)" tm="0">
                                          <p:val>
                                            <p:fltVal val="0"/>
                                          </p:val>
                                        </p:tav>
                                        <p:tav fmla="width*sin(2.5*pi*$)" tm="100000">
                                          <p:val>
                                            <p:fltVal val="1"/>
                                          </p:val>
                                        </p:tav>
                                      </p:tavLst>
                                    </p:anim>
                                    <p:anim calcmode="lin" valueType="num">
                                      <p:cBhvr additive="repl">
                                        <p:cTn id="149" dur="2000" fill="hold"/>
                                        <p:tgtEl>
                                          <p:spTgt spid="199"/>
                                        </p:tgtEl>
                                        <p:attrNameLst>
                                          <p:attrName>ppt_h</p:attrName>
                                        </p:attrNameLst>
                                      </p:cBhvr>
                                      <p:tavLst>
                                        <p:tav tm="0">
                                          <p:val>
                                            <p:strVal val="#ppt_h"/>
                                          </p:val>
                                        </p:tav>
                                        <p:tav tm="100000">
                                          <p:val>
                                            <p:strVal val="#ppt_h"/>
                                          </p:val>
                                        </p:tav>
                                      </p:tavLst>
                                    </p:anim>
                                  </p:childTnLst>
                                </p:cTn>
                              </p:par>
                              <p:par>
                                <p:cTn id="150" nodeType="withEffect" fill="hold" presetClass="entr" presetID="45">
                                  <p:stCondLst>
                                    <p:cond delay="0"/>
                                  </p:stCondLst>
                                  <p:childTnLst>
                                    <p:set>
                                      <p:cBhvr>
                                        <p:cTn id="151" dur="1" fill="hold">
                                          <p:stCondLst>
                                            <p:cond delay="0"/>
                                          </p:stCondLst>
                                        </p:cTn>
                                        <p:tgtEl>
                                          <p:spTgt spid="208"/>
                                        </p:tgtEl>
                                        <p:attrNameLst>
                                          <p:attrName>style.visibility</p:attrName>
                                        </p:attrNameLst>
                                      </p:cBhvr>
                                      <p:to>
                                        <p:strVal val="visible"/>
                                      </p:to>
                                    </p:set>
                                    <p:animEffect filter="fade" transition="in">
                                      <p:cBhvr additive="repl">
                                        <p:cTn id="152" dur="2000"/>
                                        <p:tgtEl>
                                          <p:spTgt spid="208"/>
                                        </p:tgtEl>
                                      </p:cBhvr>
                                    </p:animEffect>
                                    <p:anim calcmode="lin" valueType="num">
                                      <p:cBhvr additive="repl">
                                        <p:cTn id="153" dur="2000" fill="hold"/>
                                        <p:tgtEl>
                                          <p:spTgt spid="208"/>
                                        </p:tgtEl>
                                        <p:attrNameLst>
                                          <p:attrName>ppt_w</p:attrName>
                                        </p:attrNameLst>
                                      </p:cBhvr>
                                      <p:tavLst>
                                        <p:tav fmla="width*sin(2.5*pi*$)" tm="0">
                                          <p:val>
                                            <p:fltVal val="0"/>
                                          </p:val>
                                        </p:tav>
                                        <p:tav fmla="width*sin(2.5*pi*$)" tm="100000">
                                          <p:val>
                                            <p:fltVal val="1"/>
                                          </p:val>
                                        </p:tav>
                                      </p:tavLst>
                                    </p:anim>
                                    <p:anim calcmode="lin" valueType="num">
                                      <p:cBhvr additive="repl">
                                        <p:cTn id="154" dur="2000" fill="hold"/>
                                        <p:tgtEl>
                                          <p:spTgt spid="208"/>
                                        </p:tgtEl>
                                        <p:attrNameLst>
                                          <p:attrName>ppt_h</p:attrName>
                                        </p:attrNameLst>
                                      </p:cBhvr>
                                      <p:tavLst>
                                        <p:tav tm="0">
                                          <p:val>
                                            <p:strVal val="#ppt_h"/>
                                          </p:val>
                                        </p:tav>
                                        <p:tav tm="100000">
                                          <p:val>
                                            <p:strVal val="#ppt_h"/>
                                          </p:val>
                                        </p:tav>
                                      </p:tavLst>
                                    </p:anim>
                                  </p:childTnLst>
                                </p:cTn>
                              </p:par>
                              <p:par>
                                <p:cTn id="155" nodeType="withEffect" fill="hold" presetClass="entr" presetID="45">
                                  <p:stCondLst>
                                    <p:cond delay="0"/>
                                  </p:stCondLst>
                                  <p:childTnLst>
                                    <p:set>
                                      <p:cBhvr>
                                        <p:cTn id="156" dur="1" fill="hold">
                                          <p:stCondLst>
                                            <p:cond delay="0"/>
                                          </p:stCondLst>
                                        </p:cTn>
                                        <p:tgtEl>
                                          <p:spTgt spid="210"/>
                                        </p:tgtEl>
                                        <p:attrNameLst>
                                          <p:attrName>style.visibility</p:attrName>
                                        </p:attrNameLst>
                                      </p:cBhvr>
                                      <p:to>
                                        <p:strVal val="visible"/>
                                      </p:to>
                                    </p:set>
                                    <p:animEffect filter="fade" transition="in">
                                      <p:cBhvr additive="repl">
                                        <p:cTn id="157" dur="2000"/>
                                        <p:tgtEl>
                                          <p:spTgt spid="210"/>
                                        </p:tgtEl>
                                      </p:cBhvr>
                                    </p:animEffect>
                                    <p:anim calcmode="lin" valueType="num">
                                      <p:cBhvr additive="repl">
                                        <p:cTn id="158" dur="2000" fill="hold"/>
                                        <p:tgtEl>
                                          <p:spTgt spid="210"/>
                                        </p:tgtEl>
                                        <p:attrNameLst>
                                          <p:attrName>ppt_w</p:attrName>
                                        </p:attrNameLst>
                                      </p:cBhvr>
                                      <p:tavLst>
                                        <p:tav fmla="width*sin(2.5*pi*$)" tm="0">
                                          <p:val>
                                            <p:fltVal val="0"/>
                                          </p:val>
                                        </p:tav>
                                        <p:tav fmla="width*sin(2.5*pi*$)" tm="100000">
                                          <p:val>
                                            <p:fltVal val="1"/>
                                          </p:val>
                                        </p:tav>
                                      </p:tavLst>
                                    </p:anim>
                                    <p:anim calcmode="lin" valueType="num">
                                      <p:cBhvr additive="repl">
                                        <p:cTn id="159" dur="2000" fill="hold"/>
                                        <p:tgtEl>
                                          <p:spTgt spid="2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4472c4"/>
            </a:gs>
          </a:gsLst>
          <a:path path="circle">
            <a:fillToRect l="50000" t="0" r="50000" b="100000"/>
          </a:path>
        </a:gradFill>
      </p:bgPr>
    </p:bg>
    <p:spTree>
      <p:nvGrpSpPr>
        <p:cNvPr id="1" name=""/>
        <p:cNvGrpSpPr/>
        <p:nvPr/>
      </p:nvGrpSpPr>
      <p:grpSpPr>
        <a:xfrm>
          <a:off x="0" y="0"/>
          <a:ext cx="0" cy="0"/>
          <a:chOff x="0" y="0"/>
          <a:chExt cx="0" cy="0"/>
        </a:xfrm>
      </p:grpSpPr>
      <p:sp>
        <p:nvSpPr>
          <p:cNvPr id="212" name="CustomShape 1"/>
          <p:cNvSpPr/>
          <p:nvPr/>
        </p:nvSpPr>
        <p:spPr>
          <a:xfrm rot="5400000">
            <a:off x="113040" y="77760"/>
            <a:ext cx="393120" cy="458280"/>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p:style>
      </p:sp>
      <p:sp>
        <p:nvSpPr>
          <p:cNvPr id="213" name="CustomShape 2"/>
          <p:cNvSpPr/>
          <p:nvPr/>
        </p:nvSpPr>
        <p:spPr>
          <a:xfrm>
            <a:off x="538920" y="15120"/>
            <a:ext cx="422532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2a4591"/>
                </a:solidFill>
                <a:latin typeface="Calibri"/>
                <a:ea typeface="Calibri"/>
              </a:rPr>
              <a:t>EUROPESE WAARDEN</a:t>
            </a:r>
            <a:endParaRPr b="0" lang="fr-BE" sz="3200" spc="-1" strike="noStrike">
              <a:latin typeface="Arial"/>
            </a:endParaRPr>
          </a:p>
        </p:txBody>
      </p:sp>
      <p:sp>
        <p:nvSpPr>
          <p:cNvPr id="214" name="CustomShape 3"/>
          <p:cNvSpPr/>
          <p:nvPr/>
        </p:nvSpPr>
        <p:spPr>
          <a:xfrm rot="16200000">
            <a:off x="8392680" y="6046920"/>
            <a:ext cx="1252080" cy="242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2a4591"/>
                </a:solidFill>
                <a:latin typeface="Arial"/>
                <a:ea typeface="Arial"/>
              </a:rPr>
              <a:t>WAT IS EUROPA?</a:t>
            </a:r>
            <a:endParaRPr b="0" lang="fr-BE" sz="1000" spc="-1" strike="noStrike">
              <a:latin typeface="Arial"/>
            </a:endParaRPr>
          </a:p>
        </p:txBody>
      </p:sp>
      <p:sp>
        <p:nvSpPr>
          <p:cNvPr id="215" name="Line 4"/>
          <p:cNvSpPr/>
          <p:nvPr/>
        </p:nvSpPr>
        <p:spPr>
          <a:xfrm>
            <a:off x="8897760" y="5477400"/>
            <a:ext cx="246240" cy="0"/>
          </a:xfrm>
          <a:prstGeom prst="line">
            <a:avLst/>
          </a:prstGeom>
          <a:ln w="12700">
            <a:solidFill>
              <a:srgbClr val="2a4591"/>
            </a:solidFill>
          </a:ln>
        </p:spPr>
        <p:style>
          <a:lnRef idx="1">
            <a:schemeClr val="accent1"/>
          </a:lnRef>
          <a:fillRef idx="0">
            <a:schemeClr val="accent1"/>
          </a:fillRef>
          <a:effectRef idx="0">
            <a:schemeClr val="accent1"/>
          </a:effectRef>
          <a:fontRef idx="minor"/>
        </p:style>
      </p:sp>
      <p:sp>
        <p:nvSpPr>
          <p:cNvPr id="216" name="CustomShape 5"/>
          <p:cNvSpPr/>
          <p:nvPr/>
        </p:nvSpPr>
        <p:spPr>
          <a:xfrm>
            <a:off x="1178280" y="1239480"/>
            <a:ext cx="4802760" cy="3624480"/>
          </a:xfrm>
          <a:prstGeom prst="rect">
            <a:avLst/>
          </a:prstGeom>
          <a:noFill/>
          <a:ln w="0">
            <a:noFill/>
          </a:ln>
          <a:effectLst>
            <a:glow rad="228600">
              <a:srgbClr val="319dff">
                <a:alpha val="40000"/>
              </a:srgbClr>
            </a:glow>
          </a:effectLst>
        </p:spPr>
        <p:style>
          <a:lnRef idx="0"/>
          <a:fillRef idx="0"/>
          <a:effectRef idx="0"/>
          <a:fontRef idx="minor"/>
        </p:style>
        <p:txBody>
          <a:bodyPr lIns="90000" rIns="90000" tIns="45000" bIns="45000">
            <a:spAutoFit/>
          </a:bodyPr>
          <a:p>
            <a:pPr>
              <a:lnSpc>
                <a:spcPct val="100000"/>
              </a:lnSpc>
            </a:pPr>
            <a:endParaRPr b="0" lang="fr-BE" sz="1800" spc="-1" strike="noStrike">
              <a:latin typeface="Arial"/>
            </a:endParaRPr>
          </a:p>
          <a:p>
            <a:pPr marL="285840" indent="-285480">
              <a:lnSpc>
                <a:spcPct val="100000"/>
              </a:lnSpc>
              <a:buClr>
                <a:srgbClr val="000000"/>
              </a:buClr>
              <a:buFont typeface="Arial"/>
              <a:buChar char="•"/>
            </a:pPr>
            <a:r>
              <a:rPr b="0" lang="nl-NL" sz="2800" spc="-1" strike="noStrike">
                <a:solidFill>
                  <a:srgbClr val="000000"/>
                </a:solidFill>
                <a:latin typeface="Calibri"/>
              </a:rPr>
              <a:t>Democratie</a:t>
            </a:r>
            <a:endParaRPr b="0" lang="fr-BE" sz="2800" spc="-1" strike="noStrike">
              <a:latin typeface="Arial"/>
            </a:endParaRPr>
          </a:p>
          <a:p>
            <a:pPr marL="285840" indent="-285480">
              <a:lnSpc>
                <a:spcPct val="100000"/>
              </a:lnSpc>
              <a:buClr>
                <a:srgbClr val="000000"/>
              </a:buClr>
              <a:buFont typeface="Arial"/>
              <a:buChar char="•"/>
            </a:pPr>
            <a:r>
              <a:rPr b="0" lang="nl-NL" sz="2800" spc="-1" strike="noStrike">
                <a:solidFill>
                  <a:srgbClr val="000000"/>
                </a:solidFill>
                <a:latin typeface="Calibri"/>
              </a:rPr>
              <a:t>Menselijke waardigheid</a:t>
            </a:r>
            <a:endParaRPr b="0" lang="fr-BE" sz="2800" spc="-1" strike="noStrike">
              <a:latin typeface="Arial"/>
            </a:endParaRPr>
          </a:p>
          <a:p>
            <a:pPr marL="285840" indent="-285480">
              <a:lnSpc>
                <a:spcPct val="100000"/>
              </a:lnSpc>
              <a:buClr>
                <a:srgbClr val="000000"/>
              </a:buClr>
              <a:buFont typeface="Arial"/>
              <a:buChar char="•"/>
            </a:pPr>
            <a:r>
              <a:rPr b="0" lang="nl-NL" sz="2800" spc="-1" strike="noStrike">
                <a:solidFill>
                  <a:srgbClr val="000000"/>
                </a:solidFill>
                <a:latin typeface="Calibri"/>
              </a:rPr>
              <a:t>Vrijheid</a:t>
            </a:r>
            <a:endParaRPr b="0" lang="fr-BE" sz="2800" spc="-1" strike="noStrike">
              <a:latin typeface="Arial"/>
            </a:endParaRPr>
          </a:p>
          <a:p>
            <a:pPr marL="285840" indent="-285480">
              <a:lnSpc>
                <a:spcPct val="100000"/>
              </a:lnSpc>
              <a:buClr>
                <a:srgbClr val="000000"/>
              </a:buClr>
              <a:buFont typeface="Arial"/>
              <a:buChar char="•"/>
            </a:pPr>
            <a:r>
              <a:rPr b="0" lang="nl-NL" sz="2800" spc="-1" strike="noStrike">
                <a:solidFill>
                  <a:srgbClr val="000000"/>
                </a:solidFill>
                <a:latin typeface="Calibri"/>
              </a:rPr>
              <a:t>Gelijkheid</a:t>
            </a:r>
            <a:endParaRPr b="0" lang="fr-BE" sz="2800" spc="-1" strike="noStrike">
              <a:latin typeface="Arial"/>
            </a:endParaRPr>
          </a:p>
          <a:p>
            <a:pPr marL="285840" indent="-285480">
              <a:lnSpc>
                <a:spcPct val="100000"/>
              </a:lnSpc>
              <a:buClr>
                <a:srgbClr val="000000"/>
              </a:buClr>
              <a:buFont typeface="Arial"/>
              <a:buChar char="•"/>
            </a:pPr>
            <a:r>
              <a:rPr b="0" lang="nl-NL" sz="2800" spc="-1" strike="noStrike">
                <a:solidFill>
                  <a:srgbClr val="000000"/>
                </a:solidFill>
                <a:latin typeface="Calibri"/>
              </a:rPr>
              <a:t>Rechtsstaat</a:t>
            </a:r>
            <a:endParaRPr b="0" lang="fr-BE" sz="2800" spc="-1" strike="noStrike">
              <a:latin typeface="Arial"/>
            </a:endParaRPr>
          </a:p>
          <a:p>
            <a:pPr marL="285840" indent="-285480">
              <a:lnSpc>
                <a:spcPct val="100000"/>
              </a:lnSpc>
              <a:buClr>
                <a:srgbClr val="000000"/>
              </a:buClr>
              <a:buFont typeface="Arial"/>
              <a:buChar char="•"/>
            </a:pPr>
            <a:r>
              <a:rPr b="0" lang="nl-NL" sz="2800" spc="-1" strike="noStrike">
                <a:solidFill>
                  <a:srgbClr val="000000"/>
                </a:solidFill>
                <a:latin typeface="Calibri"/>
              </a:rPr>
              <a:t>Eerbiediging van de rechten van de mens </a:t>
            </a:r>
            <a:endParaRPr b="0" lang="fr-BE" sz="2800" spc="-1" strike="noStrike">
              <a:latin typeface="Arial"/>
            </a:endParaRPr>
          </a:p>
          <a:p>
            <a:pPr>
              <a:lnSpc>
                <a:spcPct val="100000"/>
              </a:lnSpc>
            </a:pPr>
            <a:endParaRPr b="0" lang="fr-BE" sz="2800" spc="-1" strike="noStrike">
              <a:latin typeface="Arial"/>
            </a:endParaRPr>
          </a:p>
        </p:txBody>
      </p:sp>
      <p:pic>
        <p:nvPicPr>
          <p:cNvPr id="217" name="Picture 19" descr=""/>
          <p:cNvPicPr/>
          <p:nvPr/>
        </p:nvPicPr>
        <p:blipFill>
          <a:blip r:embed="rId1"/>
          <a:stretch/>
        </p:blipFill>
        <p:spPr>
          <a:xfrm>
            <a:off x="5880600" y="3798360"/>
            <a:ext cx="2289240" cy="2901600"/>
          </a:xfrm>
          <a:prstGeom prst="rect">
            <a:avLst/>
          </a:prstGeom>
          <a:ln w="0">
            <a:noFill/>
          </a:ln>
        </p:spPr>
      </p:pic>
      <p:pic>
        <p:nvPicPr>
          <p:cNvPr id="218" name="Picture 3" descr=""/>
          <p:cNvPicPr/>
          <p:nvPr/>
        </p:nvPicPr>
        <p:blipFill>
          <a:blip r:embed="rId2"/>
          <a:stretch/>
        </p:blipFill>
        <p:spPr>
          <a:xfrm>
            <a:off x="5880600" y="1017360"/>
            <a:ext cx="2289240" cy="2559960"/>
          </a:xfrm>
          <a:prstGeom prst="rect">
            <a:avLst/>
          </a:prstGeom>
          <a:ln w="0">
            <a:noFill/>
          </a:ln>
        </p:spPr>
      </p:pic>
      <p:pic>
        <p:nvPicPr>
          <p:cNvPr id="219" name="Picture 5" descr=""/>
          <p:cNvPicPr/>
          <p:nvPr/>
        </p:nvPicPr>
        <p:blipFill>
          <a:blip r:embed="rId3"/>
          <a:stretch/>
        </p:blipFill>
        <p:spPr>
          <a:xfrm>
            <a:off x="1178280" y="4942440"/>
            <a:ext cx="4033440" cy="1693800"/>
          </a:xfrm>
          <a:prstGeom prst="rect">
            <a:avLst/>
          </a:prstGeom>
          <a:ln w="0">
            <a:noFill/>
          </a:ln>
        </p:spPr>
      </p:pic>
      <p:sp>
        <p:nvSpPr>
          <p:cNvPr id="220" name="CustomShape 6"/>
          <p:cNvSpPr/>
          <p:nvPr/>
        </p:nvSpPr>
        <p:spPr>
          <a:xfrm>
            <a:off x="7357320" y="6485040"/>
            <a:ext cx="1625040" cy="2120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800" spc="-1" strike="noStrike">
                <a:solidFill>
                  <a:srgbClr val="ffffff"/>
                </a:solidFill>
                <a:latin typeface="Calibri"/>
              </a:rPr>
              <a:t>© </a:t>
            </a:r>
            <a:r>
              <a:rPr b="0" lang="nl-NL" sz="600" spc="-1" strike="noStrike">
                <a:solidFill>
                  <a:srgbClr val="ffffff"/>
                </a:solidFill>
                <a:latin typeface="Calibri"/>
              </a:rPr>
              <a:t>PUBLIEK DOMEIN</a:t>
            </a:r>
            <a:endParaRPr b="0" lang="fr-BE" sz="600" spc="-1" strike="noStrike">
              <a:latin typeface="Arial"/>
            </a:endParaRPr>
          </a:p>
        </p:txBody>
      </p:sp>
      <p:sp>
        <p:nvSpPr>
          <p:cNvPr id="221" name="CustomShape 7"/>
          <p:cNvSpPr/>
          <p:nvPr/>
        </p:nvSpPr>
        <p:spPr>
          <a:xfrm>
            <a:off x="7357320" y="339300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Tree>
  </p:cSld>
  <mc:AlternateContent>
    <mc:Choice Requires="p14">
      <p:transition spd="slow" p14:dur="2000"/>
    </mc:Choice>
    <mc:Fallback>
      <p:transition spd="slow"/>
    </mc:Fallback>
  </mc:AlternateContent>
  <p:timing>
    <p:tnLst>
      <p:par>
        <p:cTn id="160" dur="indefinite" restart="never" nodeType="tmRoot">
          <p:childTnLst>
            <p:seq>
              <p:cTn id="161" dur="indefinite" nodeType="mainSeq">
                <p:childTnLst>
                  <p:par>
                    <p:cTn id="162" fill="hold">
                      <p:stCondLst>
                        <p:cond delay="0"/>
                      </p:stCondLst>
                      <p:childTnLst>
                        <p:par>
                          <p:cTn id="163" fill="hold">
                            <p:stCondLst>
                              <p:cond delay="0"/>
                            </p:stCondLst>
                            <p:childTnLst>
                              <p:par>
                                <p:cTn id="164" nodeType="withEffect" fill="hold" presetClass="emph" presetID="8">
                                  <p:stCondLst>
                                    <p:cond delay="0"/>
                                  </p:stCondLst>
                                  <p:childTnLst>
                                    <p:animRot by="21600000">
                                      <p:cBhvr>
                                        <p:cTn id="165" dur="2000" fill="hold"/>
                                        <p:tgtEl>
                                          <p:spTgt spid="213"/>
                                        </p:tgtEl>
                                        <p:attrNameLst>
                                          <p:attrName>r</p:attrName>
                                        </p:attrNameLst>
                                      </p:cBhvr>
                                    </p:animRot>
                                  </p:childTnLst>
                                </p:cTn>
                              </p:par>
                              <p:par>
                                <p:cTn id="166" nodeType="withEffect" fill="hold" presetClass="entr" presetID="6" presetSubtype="16">
                                  <p:stCondLst>
                                    <p:cond delay="0"/>
                                  </p:stCondLst>
                                  <p:childTnLst>
                                    <p:set>
                                      <p:cBhvr>
                                        <p:cTn id="167" dur="1" fill="hold">
                                          <p:stCondLst>
                                            <p:cond delay="0"/>
                                          </p:stCondLst>
                                        </p:cTn>
                                        <p:tgtEl>
                                          <p:spTgt spid="218"/>
                                        </p:tgtEl>
                                        <p:attrNameLst>
                                          <p:attrName>style.visibility</p:attrName>
                                        </p:attrNameLst>
                                      </p:cBhvr>
                                      <p:to>
                                        <p:strVal val="visible"/>
                                      </p:to>
                                    </p:set>
                                    <p:animEffect filter="circle(in)" transition="in">
                                      <p:cBhvr additive="repl">
                                        <p:cTn id="168" dur="2000"/>
                                        <p:tgtEl>
                                          <p:spTgt spid="218"/>
                                        </p:tgtEl>
                                      </p:cBhvr>
                                    </p:animEffect>
                                  </p:childTnLst>
                                </p:cTn>
                              </p:par>
                              <p:par>
                                <p:cTn id="169" nodeType="withEffect" fill="hold" presetClass="entr" presetID="6" presetSubtype="16">
                                  <p:stCondLst>
                                    <p:cond delay="0"/>
                                  </p:stCondLst>
                                  <p:childTnLst>
                                    <p:set>
                                      <p:cBhvr>
                                        <p:cTn id="170" dur="1" fill="hold">
                                          <p:stCondLst>
                                            <p:cond delay="0"/>
                                          </p:stCondLst>
                                        </p:cTn>
                                        <p:tgtEl>
                                          <p:spTgt spid="217"/>
                                        </p:tgtEl>
                                        <p:attrNameLst>
                                          <p:attrName>style.visibility</p:attrName>
                                        </p:attrNameLst>
                                      </p:cBhvr>
                                      <p:to>
                                        <p:strVal val="visible"/>
                                      </p:to>
                                    </p:set>
                                    <p:animEffect filter="circle(in)" transition="in">
                                      <p:cBhvr additive="repl">
                                        <p:cTn id="171" dur="2000"/>
                                        <p:tgtEl>
                                          <p:spTgt spid="217"/>
                                        </p:tgtEl>
                                      </p:cBhvr>
                                    </p:animEffect>
                                  </p:childTnLst>
                                </p:cTn>
                              </p:par>
                              <p:par>
                                <p:cTn id="172" nodeType="withEffect" fill="hold" presetClass="entr" presetID="31">
                                  <p:stCondLst>
                                    <p:cond delay="0"/>
                                  </p:stCondLst>
                                  <p:childTnLst>
                                    <p:set>
                                      <p:cBhvr>
                                        <p:cTn id="173" dur="1" fill="hold">
                                          <p:stCondLst>
                                            <p:cond delay="0"/>
                                          </p:stCondLst>
                                        </p:cTn>
                                        <p:tgtEl>
                                          <p:spTgt spid="216"/>
                                        </p:tgtEl>
                                        <p:attrNameLst>
                                          <p:attrName>style.visibility</p:attrName>
                                        </p:attrNameLst>
                                      </p:cBhvr>
                                      <p:to>
                                        <p:strVal val="visible"/>
                                      </p:to>
                                    </p:set>
                                    <p:anim calcmode="lin" valueType="num">
                                      <p:cBhvr additive="repl">
                                        <p:cTn id="174" dur="1000" fill="hold"/>
                                        <p:tgtEl>
                                          <p:spTgt spid="216"/>
                                        </p:tgtEl>
                                        <p:attrNameLst>
                                          <p:attrName>ppt_w</p:attrName>
                                        </p:attrNameLst>
                                      </p:cBhvr>
                                      <p:tavLst>
                                        <p:tav tm="0">
                                          <p:val>
                                            <p:fltVal val="0"/>
                                          </p:val>
                                        </p:tav>
                                        <p:tav tm="100000">
                                          <p:val>
                                            <p:strVal val="#ppt_w"/>
                                          </p:val>
                                        </p:tav>
                                      </p:tavLst>
                                    </p:anim>
                                    <p:anim calcmode="lin" valueType="num">
                                      <p:cBhvr additive="repl">
                                        <p:cTn id="175" dur="1000" fill="hold"/>
                                        <p:tgtEl>
                                          <p:spTgt spid="216"/>
                                        </p:tgtEl>
                                        <p:attrNameLst>
                                          <p:attrName>ppt_h</p:attrName>
                                        </p:attrNameLst>
                                      </p:cBhvr>
                                      <p:tavLst>
                                        <p:tav tm="0">
                                          <p:val>
                                            <p:fltVal val="0"/>
                                          </p:val>
                                        </p:tav>
                                        <p:tav tm="100000">
                                          <p:val>
                                            <p:strVal val="#ppt_h"/>
                                          </p:val>
                                        </p:tav>
                                      </p:tavLst>
                                    </p:anim>
                                    <p:anim calcmode="lin" valueType="num">
                                      <p:cBhvr additive="repl">
                                        <p:cTn id="176" dur="1000" fill="hold"/>
                                        <p:tgtEl>
                                          <p:spTgt spid="216"/>
                                        </p:tgtEl>
                                        <p:attrNameLst>
                                          <p:attrName>r</p:attrName>
                                        </p:attrNameLst>
                                      </p:cBhvr>
                                      <p:tavLst>
                                        <p:tav tm="0">
                                          <p:val>
                                            <p:strVal val="90"/>
                                          </p:val>
                                        </p:tav>
                                        <p:tav tm="100000">
                                          <p:val>
                                            <p:strVal val="0"/>
                                          </p:val>
                                        </p:tav>
                                      </p:tavLst>
                                    </p:anim>
                                    <p:animEffect filter="fade" transition="in">
                                      <p:cBhvr additive="repl">
                                        <p:cTn id="177" dur="1000"/>
                                        <p:tgtEl>
                                          <p:spTgt spid="216"/>
                                        </p:tgtEl>
                                      </p:cBhvr>
                                    </p:animEffect>
                                  </p:childTnLst>
                                </p:cTn>
                              </p:par>
                              <p:par>
                                <p:cTn id="178" nodeType="withEffect" fill="hold" presetClass="entr" presetID="6" presetSubtype="16">
                                  <p:stCondLst>
                                    <p:cond delay="0"/>
                                  </p:stCondLst>
                                  <p:childTnLst>
                                    <p:set>
                                      <p:cBhvr>
                                        <p:cTn id="179" dur="1" fill="hold">
                                          <p:stCondLst>
                                            <p:cond delay="0"/>
                                          </p:stCondLst>
                                        </p:cTn>
                                        <p:tgtEl>
                                          <p:spTgt spid="220"/>
                                        </p:tgtEl>
                                        <p:attrNameLst>
                                          <p:attrName>style.visibility</p:attrName>
                                        </p:attrNameLst>
                                      </p:cBhvr>
                                      <p:to>
                                        <p:strVal val="visible"/>
                                      </p:to>
                                    </p:set>
                                    <p:animEffect filter="circle(in)" transition="in">
                                      <p:cBhvr additive="repl">
                                        <p:cTn id="180" dur="2000"/>
                                        <p:tgtEl>
                                          <p:spTgt spid="220"/>
                                        </p:tgtEl>
                                      </p:cBhvr>
                                    </p:animEffect>
                                  </p:childTnLst>
                                </p:cTn>
                              </p:par>
                              <p:par>
                                <p:cTn id="181" nodeType="withEffect" fill="hold" presetClass="entr" presetID="6" presetSubtype="16">
                                  <p:stCondLst>
                                    <p:cond delay="0"/>
                                  </p:stCondLst>
                                  <p:childTnLst>
                                    <p:set>
                                      <p:cBhvr>
                                        <p:cTn id="182" dur="1" fill="hold">
                                          <p:stCondLst>
                                            <p:cond delay="0"/>
                                          </p:stCondLst>
                                        </p:cTn>
                                        <p:tgtEl>
                                          <p:spTgt spid="221"/>
                                        </p:tgtEl>
                                        <p:attrNameLst>
                                          <p:attrName>style.visibility</p:attrName>
                                        </p:attrNameLst>
                                      </p:cBhvr>
                                      <p:to>
                                        <p:strVal val="visible"/>
                                      </p:to>
                                    </p:set>
                                    <p:animEffect filter="circle(in)" transition="in">
                                      <p:cBhvr additive="repl">
                                        <p:cTn id="183" dur="2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222" name="CustomShape 1"/>
          <p:cNvSpPr/>
          <p:nvPr/>
        </p:nvSpPr>
        <p:spPr>
          <a:xfrm>
            <a:off x="659520" y="40680"/>
            <a:ext cx="4291200" cy="577800"/>
          </a:xfrm>
          <a:prstGeom prst="rect">
            <a:avLst/>
          </a:prstGeom>
          <a:solidFill>
            <a:schemeClr val="bg1"/>
          </a:solidFill>
          <a:ln w="0">
            <a:noFill/>
          </a:ln>
        </p:spPr>
        <p:style>
          <a:lnRef idx="0"/>
          <a:fillRef idx="0"/>
          <a:effectRef idx="0"/>
          <a:fontRef idx="minor"/>
        </p:style>
        <p:txBody>
          <a:bodyPr lIns="90000" rIns="90000" tIns="45000" bIns="45000">
            <a:spAutoFit/>
          </a:bodyPr>
          <a:p>
            <a:pPr>
              <a:lnSpc>
                <a:spcPct val="100000"/>
              </a:lnSpc>
            </a:pPr>
            <a:r>
              <a:rPr b="1" lang="nl-NL" sz="3200" spc="-1" strike="noStrike">
                <a:solidFill>
                  <a:srgbClr val="2a4591"/>
                </a:solidFill>
                <a:latin typeface="Calibri"/>
                <a:ea typeface="Calibri"/>
              </a:rPr>
              <a:t>EU-TAALFAMILIES</a:t>
            </a:r>
            <a:endParaRPr b="0" lang="fr-BE" sz="3200" spc="-1" strike="noStrike">
              <a:latin typeface="Arial"/>
            </a:endParaRPr>
          </a:p>
        </p:txBody>
      </p:sp>
      <p:sp>
        <p:nvSpPr>
          <p:cNvPr id="223" name="CustomShape 2"/>
          <p:cNvSpPr/>
          <p:nvPr/>
        </p:nvSpPr>
        <p:spPr>
          <a:xfrm rot="5400000">
            <a:off x="72360" y="38520"/>
            <a:ext cx="579240" cy="582840"/>
          </a:xfrm>
          <a:prstGeom prst="teardrop">
            <a:avLst>
              <a:gd name="adj" fmla="val 100000"/>
            </a:avLst>
          </a:prstGeom>
          <a:solidFill>
            <a:srgbClr val="2a4591"/>
          </a:solidFill>
          <a:ln>
            <a:noFill/>
          </a:ln>
        </p:spPr>
        <p:style>
          <a:lnRef idx="2">
            <a:schemeClr val="accent1">
              <a:shade val="50000"/>
            </a:schemeClr>
          </a:lnRef>
          <a:fillRef idx="1">
            <a:schemeClr val="accent1"/>
          </a:fillRef>
          <a:effectRef idx="0">
            <a:schemeClr val="accent1"/>
          </a:effectRef>
          <a:fontRef idx="minor"/>
        </p:style>
      </p:sp>
      <p:sp>
        <p:nvSpPr>
          <p:cNvPr id="224" name="CustomShape 3"/>
          <p:cNvSpPr/>
          <p:nvPr/>
        </p:nvSpPr>
        <p:spPr>
          <a:xfrm rot="16200000">
            <a:off x="8399160" y="6046920"/>
            <a:ext cx="1252080" cy="242280"/>
          </a:xfrm>
          <a:prstGeom prst="rect">
            <a:avLst/>
          </a:prstGeom>
          <a:solidFill>
            <a:schemeClr val="bg1"/>
          </a:solidFill>
          <a:ln w="0">
            <a:noFill/>
          </a:ln>
        </p:spPr>
        <p:style>
          <a:lnRef idx="0"/>
          <a:fillRef idx="0"/>
          <a:effectRef idx="0"/>
          <a:fontRef idx="minor"/>
        </p:style>
        <p:txBody>
          <a:bodyPr wrap="none" lIns="90000" rIns="90000" tIns="45000" bIns="45000">
            <a:spAutoFit/>
          </a:bodyPr>
          <a:p>
            <a:pPr>
              <a:lnSpc>
                <a:spcPct val="100000"/>
              </a:lnSpc>
            </a:pPr>
            <a:r>
              <a:rPr b="1" lang="nl-NL" sz="1000" spc="-1" strike="noStrike">
                <a:solidFill>
                  <a:srgbClr val="2a4591"/>
                </a:solidFill>
                <a:latin typeface="Arial"/>
                <a:ea typeface="Arial"/>
              </a:rPr>
              <a:t>WAT IS EUROPA?</a:t>
            </a:r>
            <a:endParaRPr b="0" lang="fr-BE" sz="1000" spc="-1" strike="noStrike">
              <a:latin typeface="Arial"/>
            </a:endParaRPr>
          </a:p>
        </p:txBody>
      </p:sp>
      <p:sp>
        <p:nvSpPr>
          <p:cNvPr id="225" name="Line 4"/>
          <p:cNvSpPr/>
          <p:nvPr/>
        </p:nvSpPr>
        <p:spPr>
          <a:xfrm>
            <a:off x="8899200" y="5484600"/>
            <a:ext cx="244800" cy="0"/>
          </a:xfrm>
          <a:prstGeom prst="line">
            <a:avLst/>
          </a:prstGeom>
          <a:ln w="12700">
            <a:solidFill>
              <a:srgbClr val="2a4591"/>
            </a:solidFill>
          </a:ln>
        </p:spPr>
        <p:style>
          <a:lnRef idx="1">
            <a:schemeClr val="accent1"/>
          </a:lnRef>
          <a:fillRef idx="0">
            <a:schemeClr val="accent1"/>
          </a:fillRef>
          <a:effectRef idx="0">
            <a:schemeClr val="accent1"/>
          </a:effectRef>
          <a:fontRef idx="minor"/>
        </p:style>
      </p:sp>
      <p:sp>
        <p:nvSpPr>
          <p:cNvPr id="226" name="CustomShape 5"/>
          <p:cNvSpPr/>
          <p:nvPr/>
        </p:nvSpPr>
        <p:spPr>
          <a:xfrm>
            <a:off x="76680" y="732960"/>
            <a:ext cx="2824560" cy="469080"/>
          </a:xfrm>
          <a:prstGeom prst="rect">
            <a:avLst/>
          </a:prstGeom>
          <a:noFill/>
          <a:ln>
            <a:noFill/>
          </a:ln>
        </p:spPr>
        <p:style>
          <a:lnRef idx="2">
            <a:schemeClr val="accent1">
              <a:shade val="50000"/>
            </a:schemeClr>
          </a:lnRef>
          <a:fillRef idx="1">
            <a:schemeClr val="accent1"/>
          </a:fillRef>
          <a:effectRef idx="0">
            <a:schemeClr val="accent1"/>
          </a:effectRef>
          <a:fontRef idx="minor"/>
        </p:style>
      </p:sp>
      <p:sp>
        <p:nvSpPr>
          <p:cNvPr id="227" name="CustomShape 6"/>
          <p:cNvSpPr/>
          <p:nvPr/>
        </p:nvSpPr>
        <p:spPr>
          <a:xfrm>
            <a:off x="6484680" y="61560"/>
            <a:ext cx="2622240" cy="364680"/>
          </a:xfrm>
          <a:prstGeom prst="rect">
            <a:avLst/>
          </a:prstGeom>
          <a:solidFill>
            <a:schemeClr val="accent1">
              <a:lumMod val="60000"/>
              <a:lumOff val="40000"/>
            </a:schemeClr>
          </a:solidFill>
          <a:ln w="0">
            <a:noFill/>
          </a:ln>
        </p:spPr>
        <p:style>
          <a:lnRef idx="0"/>
          <a:fillRef idx="0"/>
          <a:effectRef idx="0"/>
          <a:fontRef idx="minor"/>
        </p:style>
        <p:txBody>
          <a:bodyPr lIns="90000" rIns="90000" tIns="45000" bIns="45000">
            <a:spAutoFit/>
          </a:bodyPr>
          <a:p>
            <a:pPr>
              <a:lnSpc>
                <a:spcPct val="100000"/>
              </a:lnSpc>
            </a:pPr>
            <a:r>
              <a:rPr b="1" lang="nl-NL" sz="1800" spc="-1" strike="noStrike">
                <a:solidFill>
                  <a:srgbClr val="000000"/>
                </a:solidFill>
                <a:latin typeface="Calibri"/>
              </a:rPr>
              <a:t>24 officiële EU-talen</a:t>
            </a:r>
            <a:endParaRPr b="0" lang="fr-BE" sz="1800" spc="-1" strike="noStrike">
              <a:latin typeface="Arial"/>
            </a:endParaRPr>
          </a:p>
        </p:txBody>
      </p:sp>
      <p:sp>
        <p:nvSpPr>
          <p:cNvPr id="228" name="CustomShape 7"/>
          <p:cNvSpPr/>
          <p:nvPr/>
        </p:nvSpPr>
        <p:spPr>
          <a:xfrm>
            <a:off x="153720" y="1528560"/>
            <a:ext cx="3073320" cy="2143800"/>
          </a:xfrm>
          <a:prstGeom prst="wedgeEllipseCallout">
            <a:avLst>
              <a:gd name="adj1" fmla="val -20833"/>
              <a:gd name="adj2" fmla="val 62500"/>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p:style>
      </p:sp>
      <p:sp>
        <p:nvSpPr>
          <p:cNvPr id="229" name="CustomShape 8"/>
          <p:cNvSpPr/>
          <p:nvPr/>
        </p:nvSpPr>
        <p:spPr>
          <a:xfrm>
            <a:off x="1080720" y="1545840"/>
            <a:ext cx="129240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Bulgaars</a:t>
            </a:r>
            <a:endParaRPr b="0" lang="fr-BE" sz="1800" spc="-1" strike="noStrike">
              <a:latin typeface="Arial"/>
            </a:endParaRPr>
          </a:p>
        </p:txBody>
      </p:sp>
      <p:sp>
        <p:nvSpPr>
          <p:cNvPr id="230" name="CustomShape 9"/>
          <p:cNvSpPr/>
          <p:nvPr/>
        </p:nvSpPr>
        <p:spPr>
          <a:xfrm>
            <a:off x="375840" y="2704680"/>
            <a:ext cx="106164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Slowaaks</a:t>
            </a:r>
            <a:endParaRPr b="0" lang="fr-BE" sz="1800" spc="-1" strike="noStrike">
              <a:latin typeface="Arial"/>
            </a:endParaRPr>
          </a:p>
        </p:txBody>
      </p:sp>
      <p:sp>
        <p:nvSpPr>
          <p:cNvPr id="231" name="CustomShape 10"/>
          <p:cNvSpPr/>
          <p:nvPr/>
        </p:nvSpPr>
        <p:spPr>
          <a:xfrm>
            <a:off x="362160" y="2040840"/>
            <a:ext cx="108936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Sloveens</a:t>
            </a:r>
            <a:endParaRPr b="0" lang="fr-BE" sz="1800" spc="-1" strike="noStrike">
              <a:latin typeface="Arial"/>
            </a:endParaRPr>
          </a:p>
        </p:txBody>
      </p:sp>
      <p:sp>
        <p:nvSpPr>
          <p:cNvPr id="232" name="CustomShape 11"/>
          <p:cNvSpPr/>
          <p:nvPr/>
        </p:nvSpPr>
        <p:spPr>
          <a:xfrm>
            <a:off x="1291680" y="3200760"/>
            <a:ext cx="94356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Pools</a:t>
            </a:r>
            <a:endParaRPr b="0" lang="fr-BE" sz="1800" spc="-1" strike="noStrike">
              <a:latin typeface="Arial"/>
            </a:endParaRPr>
          </a:p>
        </p:txBody>
      </p:sp>
      <p:sp>
        <p:nvSpPr>
          <p:cNvPr id="233" name="CustomShape 12"/>
          <p:cNvSpPr/>
          <p:nvPr/>
        </p:nvSpPr>
        <p:spPr>
          <a:xfrm>
            <a:off x="1876320" y="2028600"/>
            <a:ext cx="116244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Tsjechisch</a:t>
            </a:r>
            <a:endParaRPr b="0" lang="fr-BE" sz="1800" spc="-1" strike="noStrike">
              <a:latin typeface="Arial"/>
            </a:endParaRPr>
          </a:p>
        </p:txBody>
      </p:sp>
      <p:sp>
        <p:nvSpPr>
          <p:cNvPr id="234" name="CustomShape 13"/>
          <p:cNvSpPr/>
          <p:nvPr/>
        </p:nvSpPr>
        <p:spPr>
          <a:xfrm>
            <a:off x="1984680" y="2704680"/>
            <a:ext cx="111312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Kroatisch</a:t>
            </a:r>
            <a:endParaRPr b="0" lang="fr-BE" sz="1800" spc="-1" strike="noStrike">
              <a:latin typeface="Arial"/>
            </a:endParaRPr>
          </a:p>
        </p:txBody>
      </p:sp>
      <p:sp>
        <p:nvSpPr>
          <p:cNvPr id="235" name="CustomShape 14"/>
          <p:cNvSpPr/>
          <p:nvPr/>
        </p:nvSpPr>
        <p:spPr>
          <a:xfrm>
            <a:off x="1080720" y="2366640"/>
            <a:ext cx="108972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800" spc="-1" strike="noStrike">
                <a:solidFill>
                  <a:srgbClr val="ffff00"/>
                </a:solidFill>
                <a:latin typeface="Calibri"/>
              </a:rPr>
              <a:t>SLAVISCH</a:t>
            </a:r>
            <a:endParaRPr b="0" lang="fr-BE" sz="1800" spc="-1" strike="noStrike">
              <a:latin typeface="Arial"/>
            </a:endParaRPr>
          </a:p>
        </p:txBody>
      </p:sp>
      <p:sp>
        <p:nvSpPr>
          <p:cNvPr id="236" name="CustomShape 15"/>
          <p:cNvSpPr/>
          <p:nvPr/>
        </p:nvSpPr>
        <p:spPr>
          <a:xfrm>
            <a:off x="3324960" y="3157560"/>
            <a:ext cx="2733480" cy="2327040"/>
          </a:xfrm>
          <a:prstGeom prst="wedgeEllipseCallout">
            <a:avLst>
              <a:gd name="adj1" fmla="val -20833"/>
              <a:gd name="adj2" fmla="val 62500"/>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p:style>
      </p:sp>
      <p:sp>
        <p:nvSpPr>
          <p:cNvPr id="237" name="CustomShape 16"/>
          <p:cNvSpPr/>
          <p:nvPr/>
        </p:nvSpPr>
        <p:spPr>
          <a:xfrm>
            <a:off x="4186080" y="4036680"/>
            <a:ext cx="1069920" cy="6390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800" spc="-1" strike="noStrike">
                <a:solidFill>
                  <a:srgbClr val="ffff00"/>
                </a:solidFill>
                <a:latin typeface="Calibri"/>
              </a:rPr>
              <a:t>OVERIGE</a:t>
            </a:r>
            <a:endParaRPr b="0" lang="fr-BE" sz="1800" spc="-1" strike="noStrike">
              <a:latin typeface="Arial"/>
            </a:endParaRPr>
          </a:p>
          <a:p>
            <a:pPr>
              <a:lnSpc>
                <a:spcPct val="100000"/>
              </a:lnSpc>
            </a:pPr>
            <a:endParaRPr b="0" lang="fr-BE" sz="1800" spc="-1" strike="noStrike">
              <a:latin typeface="Arial"/>
            </a:endParaRPr>
          </a:p>
        </p:txBody>
      </p:sp>
      <p:sp>
        <p:nvSpPr>
          <p:cNvPr id="238" name="CustomShape 17"/>
          <p:cNvSpPr/>
          <p:nvPr/>
        </p:nvSpPr>
        <p:spPr>
          <a:xfrm>
            <a:off x="5061600" y="3700440"/>
            <a:ext cx="97236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Grieks</a:t>
            </a:r>
            <a:endParaRPr b="0" lang="fr-BE" sz="1800" spc="-1" strike="noStrike">
              <a:latin typeface="Arial"/>
            </a:endParaRPr>
          </a:p>
        </p:txBody>
      </p:sp>
      <p:sp>
        <p:nvSpPr>
          <p:cNvPr id="239" name="CustomShape 18"/>
          <p:cNvSpPr/>
          <p:nvPr/>
        </p:nvSpPr>
        <p:spPr>
          <a:xfrm>
            <a:off x="4721400" y="4625280"/>
            <a:ext cx="165528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Litouws</a:t>
            </a:r>
            <a:endParaRPr b="0" lang="fr-BE" sz="1800" spc="-1" strike="noStrike">
              <a:latin typeface="Arial"/>
            </a:endParaRPr>
          </a:p>
        </p:txBody>
      </p:sp>
      <p:sp>
        <p:nvSpPr>
          <p:cNvPr id="240" name="CustomShape 19"/>
          <p:cNvSpPr/>
          <p:nvPr/>
        </p:nvSpPr>
        <p:spPr>
          <a:xfrm>
            <a:off x="4214880" y="4994640"/>
            <a:ext cx="127296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Lets</a:t>
            </a:r>
            <a:endParaRPr b="0" lang="fr-BE" sz="1800" spc="-1" strike="noStrike">
              <a:latin typeface="Arial"/>
            </a:endParaRPr>
          </a:p>
        </p:txBody>
      </p:sp>
      <p:sp>
        <p:nvSpPr>
          <p:cNvPr id="241" name="CustomShape 20"/>
          <p:cNvSpPr/>
          <p:nvPr/>
        </p:nvSpPr>
        <p:spPr>
          <a:xfrm>
            <a:off x="3622320" y="3699720"/>
            <a:ext cx="118440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Fins</a:t>
            </a:r>
            <a:endParaRPr b="0" lang="fr-BE" sz="1800" spc="-1" strike="noStrike">
              <a:latin typeface="Arial"/>
            </a:endParaRPr>
          </a:p>
        </p:txBody>
      </p:sp>
      <p:sp>
        <p:nvSpPr>
          <p:cNvPr id="242" name="CustomShape 21"/>
          <p:cNvSpPr/>
          <p:nvPr/>
        </p:nvSpPr>
        <p:spPr>
          <a:xfrm>
            <a:off x="4164120" y="3228840"/>
            <a:ext cx="100980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Ests</a:t>
            </a:r>
            <a:endParaRPr b="0" lang="fr-BE" sz="1800" spc="-1" strike="noStrike">
              <a:latin typeface="Arial"/>
            </a:endParaRPr>
          </a:p>
        </p:txBody>
      </p:sp>
      <p:sp>
        <p:nvSpPr>
          <p:cNvPr id="243" name="CustomShape 22"/>
          <p:cNvSpPr/>
          <p:nvPr/>
        </p:nvSpPr>
        <p:spPr>
          <a:xfrm>
            <a:off x="6212520" y="1525680"/>
            <a:ext cx="2894400" cy="2297520"/>
          </a:xfrm>
          <a:prstGeom prst="wedgeEllipseCallout">
            <a:avLst>
              <a:gd name="adj1" fmla="val -20833"/>
              <a:gd name="adj2" fmla="val 62500"/>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p:style>
      </p:sp>
      <p:sp>
        <p:nvSpPr>
          <p:cNvPr id="244" name="CustomShape 23"/>
          <p:cNvSpPr/>
          <p:nvPr/>
        </p:nvSpPr>
        <p:spPr>
          <a:xfrm>
            <a:off x="7066080" y="2439000"/>
            <a:ext cx="166320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800" spc="-1" strike="noStrike">
                <a:solidFill>
                  <a:srgbClr val="ffff00"/>
                </a:solidFill>
                <a:latin typeface="Calibri"/>
              </a:rPr>
              <a:t>ROMAANS</a:t>
            </a:r>
            <a:endParaRPr b="0" lang="fr-BE" sz="1800" spc="-1" strike="noStrike">
              <a:latin typeface="Arial"/>
            </a:endParaRPr>
          </a:p>
        </p:txBody>
      </p:sp>
      <p:sp>
        <p:nvSpPr>
          <p:cNvPr id="245" name="CustomShape 24"/>
          <p:cNvSpPr/>
          <p:nvPr/>
        </p:nvSpPr>
        <p:spPr>
          <a:xfrm>
            <a:off x="8176680" y="2201400"/>
            <a:ext cx="93024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Frans</a:t>
            </a:r>
            <a:endParaRPr b="0" lang="fr-BE" sz="1800" spc="-1" strike="noStrike">
              <a:latin typeface="Arial"/>
            </a:endParaRPr>
          </a:p>
        </p:txBody>
      </p:sp>
      <p:sp>
        <p:nvSpPr>
          <p:cNvPr id="246" name="CustomShape 25"/>
          <p:cNvSpPr/>
          <p:nvPr/>
        </p:nvSpPr>
        <p:spPr>
          <a:xfrm>
            <a:off x="6293160" y="2191680"/>
            <a:ext cx="135864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Roemeens</a:t>
            </a:r>
            <a:endParaRPr b="0" lang="fr-BE" sz="1800" spc="-1" strike="noStrike">
              <a:latin typeface="Arial"/>
            </a:endParaRPr>
          </a:p>
        </p:txBody>
      </p:sp>
      <p:sp>
        <p:nvSpPr>
          <p:cNvPr id="247" name="CustomShape 26"/>
          <p:cNvSpPr/>
          <p:nvPr/>
        </p:nvSpPr>
        <p:spPr>
          <a:xfrm>
            <a:off x="7324200" y="1687680"/>
            <a:ext cx="138096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Spaans</a:t>
            </a:r>
            <a:endParaRPr b="0" lang="fr-BE" sz="1800" spc="-1" strike="noStrike">
              <a:latin typeface="Arial"/>
            </a:endParaRPr>
          </a:p>
        </p:txBody>
      </p:sp>
      <p:sp>
        <p:nvSpPr>
          <p:cNvPr id="248" name="CustomShape 27"/>
          <p:cNvSpPr/>
          <p:nvPr/>
        </p:nvSpPr>
        <p:spPr>
          <a:xfrm>
            <a:off x="7949160" y="2972880"/>
            <a:ext cx="96984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Italiaans</a:t>
            </a:r>
            <a:endParaRPr b="0" lang="fr-BE" sz="1800" spc="-1" strike="noStrike">
              <a:latin typeface="Arial"/>
            </a:endParaRPr>
          </a:p>
        </p:txBody>
      </p:sp>
      <p:sp>
        <p:nvSpPr>
          <p:cNvPr id="249" name="CustomShape 28"/>
          <p:cNvSpPr/>
          <p:nvPr/>
        </p:nvSpPr>
        <p:spPr>
          <a:xfrm>
            <a:off x="6445440" y="2973960"/>
            <a:ext cx="134964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Portugees</a:t>
            </a:r>
            <a:endParaRPr b="0" lang="fr-BE" sz="1800" spc="-1" strike="noStrike">
              <a:latin typeface="Arial"/>
            </a:endParaRPr>
          </a:p>
        </p:txBody>
      </p:sp>
      <p:sp>
        <p:nvSpPr>
          <p:cNvPr id="250" name="CustomShape 29"/>
          <p:cNvSpPr/>
          <p:nvPr/>
        </p:nvSpPr>
        <p:spPr>
          <a:xfrm>
            <a:off x="3124080" y="711360"/>
            <a:ext cx="3246840" cy="2017800"/>
          </a:xfrm>
          <a:prstGeom prst="wedgeEllipseCallout">
            <a:avLst>
              <a:gd name="adj1" fmla="val -20833"/>
              <a:gd name="adj2" fmla="val 62500"/>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p:style>
      </p:sp>
      <p:sp>
        <p:nvSpPr>
          <p:cNvPr id="251" name="CustomShape 30"/>
          <p:cNvSpPr/>
          <p:nvPr/>
        </p:nvSpPr>
        <p:spPr>
          <a:xfrm>
            <a:off x="4114080" y="1439280"/>
            <a:ext cx="132048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nl-NL" sz="1800" spc="-1" strike="noStrike">
                <a:solidFill>
                  <a:srgbClr val="ffff00"/>
                </a:solidFill>
                <a:latin typeface="Calibri"/>
              </a:rPr>
              <a:t>GERMAANS</a:t>
            </a:r>
            <a:endParaRPr b="0" lang="fr-BE" sz="1800" spc="-1" strike="noStrike">
              <a:latin typeface="Arial"/>
            </a:endParaRPr>
          </a:p>
        </p:txBody>
      </p:sp>
      <p:sp>
        <p:nvSpPr>
          <p:cNvPr id="252" name="CustomShape 31"/>
          <p:cNvSpPr/>
          <p:nvPr/>
        </p:nvSpPr>
        <p:spPr>
          <a:xfrm>
            <a:off x="3180600" y="1439280"/>
            <a:ext cx="129096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Zweeds</a:t>
            </a:r>
            <a:endParaRPr b="0" lang="fr-BE" sz="1800" spc="-1" strike="noStrike">
              <a:latin typeface="Arial"/>
            </a:endParaRPr>
          </a:p>
        </p:txBody>
      </p:sp>
      <p:sp>
        <p:nvSpPr>
          <p:cNvPr id="253" name="CustomShape 32"/>
          <p:cNvSpPr/>
          <p:nvPr/>
        </p:nvSpPr>
        <p:spPr>
          <a:xfrm>
            <a:off x="4913280" y="2105280"/>
            <a:ext cx="123228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Engels</a:t>
            </a:r>
            <a:endParaRPr b="0" lang="fr-BE" sz="1800" spc="-1" strike="noStrike">
              <a:latin typeface="Arial"/>
            </a:endParaRPr>
          </a:p>
        </p:txBody>
      </p:sp>
      <p:sp>
        <p:nvSpPr>
          <p:cNvPr id="254" name="CustomShape 33"/>
          <p:cNvSpPr/>
          <p:nvPr/>
        </p:nvSpPr>
        <p:spPr>
          <a:xfrm>
            <a:off x="4427640" y="795960"/>
            <a:ext cx="151488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Deens</a:t>
            </a:r>
            <a:endParaRPr b="0" lang="fr-BE" sz="1800" spc="-1" strike="noStrike">
              <a:latin typeface="Arial"/>
            </a:endParaRPr>
          </a:p>
        </p:txBody>
      </p:sp>
      <p:sp>
        <p:nvSpPr>
          <p:cNvPr id="255" name="CustomShape 34"/>
          <p:cNvSpPr/>
          <p:nvPr/>
        </p:nvSpPr>
        <p:spPr>
          <a:xfrm>
            <a:off x="3557160" y="2104560"/>
            <a:ext cx="128916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Nederlands</a:t>
            </a:r>
            <a:endParaRPr b="0" lang="fr-BE" sz="1800" spc="-1" strike="noStrike">
              <a:latin typeface="Arial"/>
            </a:endParaRPr>
          </a:p>
        </p:txBody>
      </p:sp>
      <p:sp>
        <p:nvSpPr>
          <p:cNvPr id="256" name="CustomShape 35"/>
          <p:cNvSpPr/>
          <p:nvPr/>
        </p:nvSpPr>
        <p:spPr>
          <a:xfrm>
            <a:off x="5456520" y="1437840"/>
            <a:ext cx="111132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Duits</a:t>
            </a:r>
            <a:endParaRPr b="0" lang="fr-BE" sz="1800" spc="-1" strike="noStrike">
              <a:latin typeface="Arial"/>
            </a:endParaRPr>
          </a:p>
        </p:txBody>
      </p:sp>
      <p:sp>
        <p:nvSpPr>
          <p:cNvPr id="257" name="CustomShape 36"/>
          <p:cNvSpPr/>
          <p:nvPr/>
        </p:nvSpPr>
        <p:spPr>
          <a:xfrm>
            <a:off x="3360600" y="4620240"/>
            <a:ext cx="127692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Hongaars</a:t>
            </a:r>
            <a:endParaRPr b="0" lang="fr-BE" sz="1800" spc="-1" strike="noStrike">
              <a:latin typeface="Arial"/>
            </a:endParaRPr>
          </a:p>
        </p:txBody>
      </p:sp>
      <p:sp>
        <p:nvSpPr>
          <p:cNvPr id="258" name="CustomShape 37"/>
          <p:cNvSpPr/>
          <p:nvPr/>
        </p:nvSpPr>
        <p:spPr>
          <a:xfrm>
            <a:off x="3365640" y="4161960"/>
            <a:ext cx="104544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Maltees</a:t>
            </a:r>
            <a:endParaRPr b="0" lang="fr-BE" sz="1800" spc="-1" strike="noStrike">
              <a:latin typeface="Arial"/>
            </a:endParaRPr>
          </a:p>
        </p:txBody>
      </p:sp>
      <p:sp>
        <p:nvSpPr>
          <p:cNvPr id="259" name="CustomShape 38"/>
          <p:cNvSpPr/>
          <p:nvPr/>
        </p:nvSpPr>
        <p:spPr>
          <a:xfrm>
            <a:off x="5338440" y="4171320"/>
            <a:ext cx="760680" cy="3646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nl-NL" sz="1800" spc="-1" strike="noStrike">
                <a:solidFill>
                  <a:srgbClr val="000000"/>
                </a:solidFill>
                <a:latin typeface="Calibri"/>
              </a:rPr>
              <a:t>Iers</a:t>
            </a:r>
            <a:endParaRPr b="0" lang="fr-BE" sz="1800" spc="-1" strike="noStrike">
              <a:latin typeface="Arial"/>
            </a:endParaRPr>
          </a:p>
        </p:txBody>
      </p:sp>
      <p:sp>
        <p:nvSpPr>
          <p:cNvPr id="260" name="CustomShape 39"/>
          <p:cNvSpPr/>
          <p:nvPr/>
        </p:nvSpPr>
        <p:spPr>
          <a:xfrm>
            <a:off x="8091360" y="6683760"/>
            <a:ext cx="1625040" cy="181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i="1" lang="nl-NL" sz="600" spc="-1" strike="noStrike">
                <a:solidFill>
                  <a:srgbClr val="ffffff"/>
                </a:solidFill>
                <a:latin typeface="Calibri"/>
              </a:rPr>
              <a:t>©</a:t>
            </a:r>
            <a:r>
              <a:rPr b="0" lang="nl-NL" sz="600" spc="-1" strike="noStrike">
                <a:solidFill>
                  <a:srgbClr val="ffffff"/>
                </a:solidFill>
                <a:latin typeface="Calibri"/>
              </a:rPr>
              <a:t> EUROPESE UNIE</a:t>
            </a:r>
            <a:endParaRPr b="0" lang="fr-BE" sz="600" spc="-1" strike="noStrike">
              <a:latin typeface="Arial"/>
            </a:endParaRPr>
          </a:p>
        </p:txBody>
      </p:sp>
    </p:spTree>
  </p:cSld>
  <mc:AlternateContent>
    <mc:Choice Requires="p14">
      <p:transition spd="slow" p14:dur="2000"/>
    </mc:Choice>
    <mc:Fallback>
      <p:transition spd="slow"/>
    </mc:Fallback>
  </mc:AlternateContent>
  <p:timing>
    <p:tnLst>
      <p:par>
        <p:cTn id="184" dur="indefinite" restart="never" nodeType="tmRoot">
          <p:childTnLst>
            <p:seq>
              <p:cTn id="185" dur="indefinite" nodeType="mainSeq">
                <p:childTnLst>
                  <p:par>
                    <p:cTn id="186" fill="hold">
                      <p:stCondLst>
                        <p:cond delay="0"/>
                      </p:stCondLst>
                      <p:childTnLst>
                        <p:par>
                          <p:cTn id="187" fill="hold">
                            <p:stCondLst>
                              <p:cond delay="0"/>
                            </p:stCondLst>
                            <p:childTnLst>
                              <p:par>
                                <p:cTn id="188" nodeType="withEffect" fill="hold" presetClass="entr" presetID="45">
                                  <p:stCondLst>
                                    <p:cond delay="0"/>
                                  </p:stCondLst>
                                  <p:endCondLst>
                                    <p:cond delay="0" evt="begin">
                                      <p:tn val="188"/>
                                    </p:cond>
                                  </p:endCondLst>
                                  <p:childTnLst>
                                    <p:set>
                                      <p:cBhvr>
                                        <p:cTn id="189" dur="1" fill="hold">
                                          <p:stCondLst>
                                            <p:cond delay="0"/>
                                          </p:stCondLst>
                                        </p:cTn>
                                        <p:tgtEl>
                                          <p:spTgt spid="226"/>
                                        </p:tgtEl>
                                        <p:attrNameLst>
                                          <p:attrName>style.visibility</p:attrName>
                                        </p:attrNameLst>
                                      </p:cBhvr>
                                      <p:to>
                                        <p:strVal val="visible"/>
                                      </p:to>
                                    </p:set>
                                    <p:animEffect filter="fade" transition="in">
                                      <p:cBhvr additive="repl">
                                        <p:cTn id="190" dur="2000"/>
                                        <p:tgtEl>
                                          <p:spTgt spid="226"/>
                                        </p:tgtEl>
                                      </p:cBhvr>
                                    </p:animEffect>
                                    <p:anim calcmode="lin" valueType="num">
                                      <p:cBhvr additive="repl">
                                        <p:cTn id="191" dur="2000" fill="hold"/>
                                        <p:tgtEl>
                                          <p:spTgt spid="226"/>
                                        </p:tgtEl>
                                        <p:attrNameLst>
                                          <p:attrName>ppt_w</p:attrName>
                                        </p:attrNameLst>
                                      </p:cBhvr>
                                      <p:tavLst>
                                        <p:tav fmla="width*sin(2.5*pi*$)" tm="0">
                                          <p:val>
                                            <p:fltVal val="0"/>
                                          </p:val>
                                        </p:tav>
                                        <p:tav fmla="width*sin(2.5*pi*$)" tm="100000">
                                          <p:val>
                                            <p:fltVal val="1"/>
                                          </p:val>
                                        </p:tav>
                                      </p:tavLst>
                                    </p:anim>
                                    <p:anim calcmode="lin" valueType="num">
                                      <p:cBhvr additive="repl">
                                        <p:cTn id="192" dur="2000" fill="hold"/>
                                        <p:tgtEl>
                                          <p:spTgt spid="226"/>
                                        </p:tgtEl>
                                        <p:attrNameLst>
                                          <p:attrName>ppt_h</p:attrName>
                                        </p:attrNameLst>
                                      </p:cBhvr>
                                      <p:tavLst>
                                        <p:tav tm="0">
                                          <p:val>
                                            <p:strVal val="#ppt_h"/>
                                          </p:val>
                                        </p:tav>
                                        <p:tav tm="100000">
                                          <p:val>
                                            <p:strVal val="#ppt_h"/>
                                          </p:val>
                                        </p:tav>
                                      </p:tavLst>
                                    </p:anim>
                                  </p:childTnLst>
                                </p:cTn>
                              </p:par>
                              <p:par>
                                <p:cTn id="193" nodeType="withEffect" fill="hold" presetClass="entr" presetID="45">
                                  <p:stCondLst>
                                    <p:cond delay="0"/>
                                  </p:stCondLst>
                                  <p:childTnLst>
                                    <p:set>
                                      <p:cBhvr>
                                        <p:cTn id="194" dur="1" fill="hold">
                                          <p:stCondLst>
                                            <p:cond delay="0"/>
                                          </p:stCondLst>
                                        </p:cTn>
                                        <p:tgtEl>
                                          <p:spTgt spid="227"/>
                                        </p:tgtEl>
                                        <p:attrNameLst>
                                          <p:attrName>style.visibility</p:attrName>
                                        </p:attrNameLst>
                                      </p:cBhvr>
                                      <p:to>
                                        <p:strVal val="visible"/>
                                      </p:to>
                                    </p:set>
                                    <p:animEffect filter="fade" transition="in">
                                      <p:cBhvr additive="repl">
                                        <p:cTn id="195" dur="2000"/>
                                        <p:tgtEl>
                                          <p:spTgt spid="227"/>
                                        </p:tgtEl>
                                      </p:cBhvr>
                                    </p:animEffect>
                                    <p:anim calcmode="lin" valueType="num">
                                      <p:cBhvr additive="repl">
                                        <p:cTn id="196" dur="2000" fill="hold"/>
                                        <p:tgtEl>
                                          <p:spTgt spid="227"/>
                                        </p:tgtEl>
                                        <p:attrNameLst>
                                          <p:attrName>ppt_w</p:attrName>
                                        </p:attrNameLst>
                                      </p:cBhvr>
                                      <p:tavLst>
                                        <p:tav fmla="width*sin(2.5*pi*$)" tm="0">
                                          <p:val>
                                            <p:fltVal val="0"/>
                                          </p:val>
                                        </p:tav>
                                        <p:tav fmla="width*sin(2.5*pi*$)" tm="100000">
                                          <p:val>
                                            <p:fltVal val="1"/>
                                          </p:val>
                                        </p:tav>
                                      </p:tavLst>
                                    </p:anim>
                                    <p:anim calcmode="lin" valueType="num">
                                      <p:cBhvr additive="repl">
                                        <p:cTn id="197" dur="2000" fill="hold"/>
                                        <p:tgtEl>
                                          <p:spTgt spid="227"/>
                                        </p:tgtEl>
                                        <p:attrNameLst>
                                          <p:attrName>ppt_h</p:attrName>
                                        </p:attrNameLst>
                                      </p:cBhvr>
                                      <p:tavLst>
                                        <p:tav tm="0">
                                          <p:val>
                                            <p:strVal val="#ppt_h"/>
                                          </p:val>
                                        </p:tav>
                                        <p:tav tm="100000">
                                          <p:val>
                                            <p:strVal val="#ppt_h"/>
                                          </p:val>
                                        </p:tav>
                                      </p:tavLst>
                                    </p:anim>
                                  </p:childTnLst>
                                </p:cTn>
                              </p:par>
                            </p:childTnLst>
                          </p:cTn>
                        </p:par>
                      </p:childTnLst>
                    </p:cTn>
                  </p:par>
                  <p:par>
                    <p:cTn id="198" fill="hold">
                      <p:stCondLst>
                        <p:cond delay="indefinite"/>
                      </p:stCondLst>
                      <p:childTnLst>
                        <p:par>
                          <p:cTn id="199" fill="hold">
                            <p:stCondLst>
                              <p:cond delay="0"/>
                            </p:stCondLst>
                            <p:childTnLst>
                              <p:par>
                                <p:cTn id="200" nodeType="clickEffect" fill="hold" presetClass="entr" presetID="26">
                                  <p:stCondLst>
                                    <p:cond delay="0"/>
                                  </p:stCondLst>
                                  <p:childTnLst>
                                    <p:set>
                                      <p:cBhvr>
                                        <p:cTn id="201" dur="1" fill="hold">
                                          <p:stCondLst>
                                            <p:cond delay="0"/>
                                          </p:stCondLst>
                                        </p:cTn>
                                        <p:tgtEl>
                                          <p:spTgt spid="228"/>
                                        </p:tgtEl>
                                        <p:attrNameLst>
                                          <p:attrName>style.visibility</p:attrName>
                                        </p:attrNameLst>
                                      </p:cBhvr>
                                      <p:to>
                                        <p:strVal val="visible"/>
                                      </p:to>
                                    </p:set>
                                    <p:animEffect filter="wipe(down)" transition="in">
                                      <p:cBhvr additive="repl">
                                        <p:cTn id="202" dur="580">
                                          <p:stCondLst>
                                            <p:cond delay="0"/>
                                          </p:stCondLst>
                                        </p:cTn>
                                        <p:tgtEl>
                                          <p:spTgt spid="228"/>
                                        </p:tgtEl>
                                      </p:cBhvr>
                                    </p:animEffect>
                                    <p:anim calcmode="lin" valueType="num">
                                      <p:cBhvr additive="repl">
                                        <p:cTn id="203" dur="1822">
                                          <p:stCondLst>
                                            <p:cond delay="0"/>
                                          </p:stCondLst>
                                        </p:cTn>
                                        <p:tgtEl>
                                          <p:spTgt spid="228"/>
                                        </p:tgtEl>
                                        <p:attrNameLst>
                                          <p:attrName>ppt_x</p:attrName>
                                        </p:attrNameLst>
                                      </p:cBhvr>
                                      <p:tavLst>
                                        <p:tav tm="0">
                                          <p:val>
                                            <p:strVal val="#ppt_x-0.25"/>
                                          </p:val>
                                        </p:tav>
                                        <p:tav tm="100000">
                                          <p:val>
                                            <p:strVal val="#ppt_x"/>
                                          </p:val>
                                        </p:tav>
                                      </p:tavLst>
                                    </p:anim>
                                    <p:anim calcmode="lin" valueType="num">
                                      <p:cBhvr additive="repl">
                                        <p:cTn id="204" dur="664">
                                          <p:stCondLst>
                                            <p:cond delay="0"/>
                                          </p:stCondLst>
                                        </p:cTn>
                                        <p:tgtEl>
                                          <p:spTgt spid="228"/>
                                        </p:tgtEl>
                                        <p:attrNameLst>
                                          <p:attrName>ppt_y</p:attrName>
                                        </p:attrNameLst>
                                      </p:cBhvr>
                                      <p:tavLst>
                                        <p:tav fmla="y-sin(pi*$)/3" tm="0">
                                          <p:val>
                                            <p:fltVal val="0.5"/>
                                          </p:val>
                                        </p:tav>
                                        <p:tav fmla="y-sin(pi*$)/3" tm="100000">
                                          <p:val>
                                            <p:fltVal val="1"/>
                                          </p:val>
                                        </p:tav>
                                      </p:tavLst>
                                    </p:anim>
                                    <p:anim calcmode="lin" valueType="num">
                                      <p:cBhvr additive="repl">
                                        <p:cTn id="205" dur="664">
                                          <p:stCondLst>
                                            <p:cond delay="664"/>
                                          </p:stCondLst>
                                        </p:cTn>
                                        <p:tgtEl>
                                          <p:spTgt spid="228"/>
                                        </p:tgtEl>
                                        <p:attrNameLst>
                                          <p:attrName>ppt_y</p:attrName>
                                        </p:attrNameLst>
                                      </p:cBhvr>
                                      <p:tavLst>
                                        <p:tav fmla="y-sin(pi*$)/9" tm="0">
                                          <p:val>
                                            <p:fltVal val="0"/>
                                          </p:val>
                                        </p:tav>
                                        <p:tav fmla="y-sin(pi*$)/9" tm="100000">
                                          <p:val>
                                            <p:fltVal val="1"/>
                                          </p:val>
                                        </p:tav>
                                      </p:tavLst>
                                    </p:anim>
                                    <p:anim calcmode="lin" valueType="num">
                                      <p:cBhvr additive="repl">
                                        <p:cTn id="206" dur="332">
                                          <p:stCondLst>
                                            <p:cond delay="1324"/>
                                          </p:stCondLst>
                                        </p:cTn>
                                        <p:tgtEl>
                                          <p:spTgt spid="228"/>
                                        </p:tgtEl>
                                        <p:attrNameLst>
                                          <p:attrName>ppt_y</p:attrName>
                                        </p:attrNameLst>
                                      </p:cBhvr>
                                      <p:tavLst>
                                        <p:tav fmla="y-sin(pi*$)/27" tm="0">
                                          <p:val>
                                            <p:fltVal val="0"/>
                                          </p:val>
                                        </p:tav>
                                        <p:tav fmla="y-sin(pi*$)/27" tm="100000">
                                          <p:val>
                                            <p:fltVal val="1"/>
                                          </p:val>
                                        </p:tav>
                                      </p:tavLst>
                                    </p:anim>
                                    <p:anim calcmode="lin" valueType="num">
                                      <p:cBhvr additive="repl">
                                        <p:cTn id="207" dur="164">
                                          <p:stCondLst>
                                            <p:cond delay="1656"/>
                                          </p:stCondLst>
                                        </p:cTn>
                                        <p:tgtEl>
                                          <p:spTgt spid="228"/>
                                        </p:tgtEl>
                                        <p:attrNameLst>
                                          <p:attrName>ppt_y</p:attrName>
                                        </p:attrNameLst>
                                      </p:cBhvr>
                                      <p:tavLst>
                                        <p:tav fmla="y-sin(pi*$)/81" tm="0">
                                          <p:val>
                                            <p:fltVal val="0"/>
                                          </p:val>
                                        </p:tav>
                                        <p:tav fmla="y-sin(pi*$)/81" tm="100000">
                                          <p:val>
                                            <p:fltVal val="1"/>
                                          </p:val>
                                        </p:tav>
                                      </p:tavLst>
                                    </p:anim>
                                    <p:animScale>
                                      <p:cBhvr>
                                        <p:cTn id="208" dur="26" fill="hold">
                                          <p:stCondLst>
                                            <p:cond delay="650"/>
                                          </p:stCondLst>
                                        </p:cTn>
                                        <p:tgtEl>
                                          <p:spTgt spid="228"/>
                                        </p:tgtEl>
                                      </p:cBhvr>
                                      <p:to x="100000" y="60000"/>
                                    </p:animScale>
                                    <p:animScale>
                                      <p:cBhvr>
                                        <p:cTn id="209" dur="166" fill="hold">
                                          <p:stCondLst>
                                            <p:cond delay="676"/>
                                          </p:stCondLst>
                                        </p:cTn>
                                        <p:tgtEl>
                                          <p:spTgt spid="228"/>
                                        </p:tgtEl>
                                      </p:cBhvr>
                                      <p:to x="100000" y="100000"/>
                                    </p:animScale>
                                    <p:animScale>
                                      <p:cBhvr>
                                        <p:cTn id="210" dur="26" fill="hold">
                                          <p:stCondLst>
                                            <p:cond delay="1312"/>
                                          </p:stCondLst>
                                        </p:cTn>
                                        <p:tgtEl>
                                          <p:spTgt spid="228"/>
                                        </p:tgtEl>
                                      </p:cBhvr>
                                      <p:to x="100000" y="80000"/>
                                    </p:animScale>
                                    <p:animScale>
                                      <p:cBhvr>
                                        <p:cTn id="211" dur="166" fill="hold">
                                          <p:stCondLst>
                                            <p:cond delay="1338"/>
                                          </p:stCondLst>
                                        </p:cTn>
                                        <p:tgtEl>
                                          <p:spTgt spid="228"/>
                                        </p:tgtEl>
                                      </p:cBhvr>
                                      <p:to x="100000" y="100000"/>
                                    </p:animScale>
                                    <p:animScale>
                                      <p:cBhvr>
                                        <p:cTn id="212" dur="26" fill="hold">
                                          <p:stCondLst>
                                            <p:cond delay="1642"/>
                                          </p:stCondLst>
                                        </p:cTn>
                                        <p:tgtEl>
                                          <p:spTgt spid="228"/>
                                        </p:tgtEl>
                                      </p:cBhvr>
                                      <p:to x="100000" y="90000"/>
                                    </p:animScale>
                                    <p:animScale>
                                      <p:cBhvr>
                                        <p:cTn id="213" dur="166" fill="hold">
                                          <p:stCondLst>
                                            <p:cond delay="1668"/>
                                          </p:stCondLst>
                                        </p:cTn>
                                        <p:tgtEl>
                                          <p:spTgt spid="228"/>
                                        </p:tgtEl>
                                      </p:cBhvr>
                                      <p:to x="100000" y="100000"/>
                                    </p:animScale>
                                    <p:animScale>
                                      <p:cBhvr>
                                        <p:cTn id="214" dur="26" fill="hold">
                                          <p:stCondLst>
                                            <p:cond delay="1808"/>
                                          </p:stCondLst>
                                        </p:cTn>
                                        <p:tgtEl>
                                          <p:spTgt spid="228"/>
                                        </p:tgtEl>
                                      </p:cBhvr>
                                      <p:to x="100000" y="95000"/>
                                    </p:animScale>
                                    <p:animScale>
                                      <p:cBhvr>
                                        <p:cTn id="215" dur="166" fill="hold">
                                          <p:stCondLst>
                                            <p:cond delay="1834"/>
                                          </p:stCondLst>
                                        </p:cTn>
                                        <p:tgtEl>
                                          <p:spTgt spid="228"/>
                                        </p:tgtEl>
                                      </p:cBhvr>
                                      <p:to x="100000" y="100000"/>
                                    </p:animScale>
                                  </p:childTnLst>
                                </p:cTn>
                              </p:par>
                              <p:par>
                                <p:cTn id="216" nodeType="withEffect" fill="hold" presetClass="entr" presetID="26">
                                  <p:stCondLst>
                                    <p:cond delay="0"/>
                                  </p:stCondLst>
                                  <p:childTnLst>
                                    <p:set>
                                      <p:cBhvr>
                                        <p:cTn id="217" dur="1" fill="hold">
                                          <p:stCondLst>
                                            <p:cond delay="0"/>
                                          </p:stCondLst>
                                        </p:cTn>
                                        <p:tgtEl>
                                          <p:spTgt spid="235"/>
                                        </p:tgtEl>
                                        <p:attrNameLst>
                                          <p:attrName>style.visibility</p:attrName>
                                        </p:attrNameLst>
                                      </p:cBhvr>
                                      <p:to>
                                        <p:strVal val="visible"/>
                                      </p:to>
                                    </p:set>
                                    <p:animEffect filter="wipe(down)" transition="in">
                                      <p:cBhvr additive="repl">
                                        <p:cTn id="218" dur="580">
                                          <p:stCondLst>
                                            <p:cond delay="0"/>
                                          </p:stCondLst>
                                        </p:cTn>
                                        <p:tgtEl>
                                          <p:spTgt spid="235"/>
                                        </p:tgtEl>
                                      </p:cBhvr>
                                    </p:animEffect>
                                    <p:anim calcmode="lin" valueType="num">
                                      <p:cBhvr additive="repl">
                                        <p:cTn id="219" dur="1822">
                                          <p:stCondLst>
                                            <p:cond delay="0"/>
                                          </p:stCondLst>
                                        </p:cTn>
                                        <p:tgtEl>
                                          <p:spTgt spid="235"/>
                                        </p:tgtEl>
                                        <p:attrNameLst>
                                          <p:attrName>ppt_x</p:attrName>
                                        </p:attrNameLst>
                                      </p:cBhvr>
                                      <p:tavLst>
                                        <p:tav tm="0">
                                          <p:val>
                                            <p:strVal val="#ppt_x-0.25"/>
                                          </p:val>
                                        </p:tav>
                                        <p:tav tm="100000">
                                          <p:val>
                                            <p:strVal val="#ppt_x"/>
                                          </p:val>
                                        </p:tav>
                                      </p:tavLst>
                                    </p:anim>
                                    <p:anim calcmode="lin" valueType="num">
                                      <p:cBhvr additive="repl">
                                        <p:cTn id="220" dur="664">
                                          <p:stCondLst>
                                            <p:cond delay="0"/>
                                          </p:stCondLst>
                                        </p:cTn>
                                        <p:tgtEl>
                                          <p:spTgt spid="235"/>
                                        </p:tgtEl>
                                        <p:attrNameLst>
                                          <p:attrName>ppt_y</p:attrName>
                                        </p:attrNameLst>
                                      </p:cBhvr>
                                      <p:tavLst>
                                        <p:tav fmla="y-sin(pi*$)/3" tm="0">
                                          <p:val>
                                            <p:fltVal val="0.5"/>
                                          </p:val>
                                        </p:tav>
                                        <p:tav fmla="y-sin(pi*$)/3" tm="100000">
                                          <p:val>
                                            <p:fltVal val="1"/>
                                          </p:val>
                                        </p:tav>
                                      </p:tavLst>
                                    </p:anim>
                                    <p:anim calcmode="lin" valueType="num">
                                      <p:cBhvr additive="repl">
                                        <p:cTn id="221" dur="664">
                                          <p:stCondLst>
                                            <p:cond delay="664"/>
                                          </p:stCondLst>
                                        </p:cTn>
                                        <p:tgtEl>
                                          <p:spTgt spid="235"/>
                                        </p:tgtEl>
                                        <p:attrNameLst>
                                          <p:attrName>ppt_y</p:attrName>
                                        </p:attrNameLst>
                                      </p:cBhvr>
                                      <p:tavLst>
                                        <p:tav fmla="y-sin(pi*$)/9" tm="0">
                                          <p:val>
                                            <p:fltVal val="0"/>
                                          </p:val>
                                        </p:tav>
                                        <p:tav fmla="y-sin(pi*$)/9" tm="100000">
                                          <p:val>
                                            <p:fltVal val="1"/>
                                          </p:val>
                                        </p:tav>
                                      </p:tavLst>
                                    </p:anim>
                                    <p:anim calcmode="lin" valueType="num">
                                      <p:cBhvr additive="repl">
                                        <p:cTn id="222" dur="332">
                                          <p:stCondLst>
                                            <p:cond delay="1324"/>
                                          </p:stCondLst>
                                        </p:cTn>
                                        <p:tgtEl>
                                          <p:spTgt spid="235"/>
                                        </p:tgtEl>
                                        <p:attrNameLst>
                                          <p:attrName>ppt_y</p:attrName>
                                        </p:attrNameLst>
                                      </p:cBhvr>
                                      <p:tavLst>
                                        <p:tav fmla="y-sin(pi*$)/27" tm="0">
                                          <p:val>
                                            <p:fltVal val="0"/>
                                          </p:val>
                                        </p:tav>
                                        <p:tav fmla="y-sin(pi*$)/27" tm="100000">
                                          <p:val>
                                            <p:fltVal val="1"/>
                                          </p:val>
                                        </p:tav>
                                      </p:tavLst>
                                    </p:anim>
                                    <p:anim calcmode="lin" valueType="num">
                                      <p:cBhvr additive="repl">
                                        <p:cTn id="223" dur="164">
                                          <p:stCondLst>
                                            <p:cond delay="1656"/>
                                          </p:stCondLst>
                                        </p:cTn>
                                        <p:tgtEl>
                                          <p:spTgt spid="235"/>
                                        </p:tgtEl>
                                        <p:attrNameLst>
                                          <p:attrName>ppt_y</p:attrName>
                                        </p:attrNameLst>
                                      </p:cBhvr>
                                      <p:tavLst>
                                        <p:tav fmla="y-sin(pi*$)/81" tm="0">
                                          <p:val>
                                            <p:fltVal val="0"/>
                                          </p:val>
                                        </p:tav>
                                        <p:tav fmla="y-sin(pi*$)/81" tm="100000">
                                          <p:val>
                                            <p:fltVal val="1"/>
                                          </p:val>
                                        </p:tav>
                                      </p:tavLst>
                                    </p:anim>
                                    <p:animScale>
                                      <p:cBhvr>
                                        <p:cTn id="224" dur="26" fill="hold">
                                          <p:stCondLst>
                                            <p:cond delay="650"/>
                                          </p:stCondLst>
                                        </p:cTn>
                                        <p:tgtEl>
                                          <p:spTgt spid="235"/>
                                        </p:tgtEl>
                                      </p:cBhvr>
                                      <p:to x="100000" y="60000"/>
                                    </p:animScale>
                                    <p:animScale>
                                      <p:cBhvr>
                                        <p:cTn id="225" dur="166" fill="hold">
                                          <p:stCondLst>
                                            <p:cond delay="676"/>
                                          </p:stCondLst>
                                        </p:cTn>
                                        <p:tgtEl>
                                          <p:spTgt spid="235"/>
                                        </p:tgtEl>
                                      </p:cBhvr>
                                      <p:to x="100000" y="100000"/>
                                    </p:animScale>
                                    <p:animScale>
                                      <p:cBhvr>
                                        <p:cTn id="226" dur="26" fill="hold">
                                          <p:stCondLst>
                                            <p:cond delay="1312"/>
                                          </p:stCondLst>
                                        </p:cTn>
                                        <p:tgtEl>
                                          <p:spTgt spid="235"/>
                                        </p:tgtEl>
                                      </p:cBhvr>
                                      <p:to x="100000" y="80000"/>
                                    </p:animScale>
                                    <p:animScale>
                                      <p:cBhvr>
                                        <p:cTn id="227" dur="166" fill="hold">
                                          <p:stCondLst>
                                            <p:cond delay="1338"/>
                                          </p:stCondLst>
                                        </p:cTn>
                                        <p:tgtEl>
                                          <p:spTgt spid="235"/>
                                        </p:tgtEl>
                                      </p:cBhvr>
                                      <p:to x="100000" y="100000"/>
                                    </p:animScale>
                                    <p:animScale>
                                      <p:cBhvr>
                                        <p:cTn id="228" dur="26" fill="hold">
                                          <p:stCondLst>
                                            <p:cond delay="1642"/>
                                          </p:stCondLst>
                                        </p:cTn>
                                        <p:tgtEl>
                                          <p:spTgt spid="235"/>
                                        </p:tgtEl>
                                      </p:cBhvr>
                                      <p:to x="100000" y="90000"/>
                                    </p:animScale>
                                    <p:animScale>
                                      <p:cBhvr>
                                        <p:cTn id="229" dur="166" fill="hold">
                                          <p:stCondLst>
                                            <p:cond delay="1668"/>
                                          </p:stCondLst>
                                        </p:cTn>
                                        <p:tgtEl>
                                          <p:spTgt spid="235"/>
                                        </p:tgtEl>
                                      </p:cBhvr>
                                      <p:to x="100000" y="100000"/>
                                    </p:animScale>
                                    <p:animScale>
                                      <p:cBhvr>
                                        <p:cTn id="230" dur="26" fill="hold">
                                          <p:stCondLst>
                                            <p:cond delay="1808"/>
                                          </p:stCondLst>
                                        </p:cTn>
                                        <p:tgtEl>
                                          <p:spTgt spid="235"/>
                                        </p:tgtEl>
                                      </p:cBhvr>
                                      <p:to x="100000" y="95000"/>
                                    </p:animScale>
                                    <p:animScale>
                                      <p:cBhvr>
                                        <p:cTn id="231" dur="166" fill="hold">
                                          <p:stCondLst>
                                            <p:cond delay="1834"/>
                                          </p:stCondLst>
                                        </p:cTn>
                                        <p:tgtEl>
                                          <p:spTgt spid="235"/>
                                        </p:tgtEl>
                                      </p:cBhvr>
                                      <p:to x="100000" y="100000"/>
                                    </p:animScale>
                                  </p:childTnLst>
                                </p:cTn>
                              </p:par>
                              <p:par>
                                <p:cTn id="232" nodeType="withEffect" fill="hold" presetClass="entr" presetID="26">
                                  <p:stCondLst>
                                    <p:cond delay="0"/>
                                  </p:stCondLst>
                                  <p:childTnLst>
                                    <p:set>
                                      <p:cBhvr>
                                        <p:cTn id="233" dur="1" fill="hold">
                                          <p:stCondLst>
                                            <p:cond delay="0"/>
                                          </p:stCondLst>
                                        </p:cTn>
                                        <p:tgtEl>
                                          <p:spTgt spid="233"/>
                                        </p:tgtEl>
                                        <p:attrNameLst>
                                          <p:attrName>style.visibility</p:attrName>
                                        </p:attrNameLst>
                                      </p:cBhvr>
                                      <p:to>
                                        <p:strVal val="visible"/>
                                      </p:to>
                                    </p:set>
                                    <p:animEffect filter="wipe(down)" transition="in">
                                      <p:cBhvr additive="repl">
                                        <p:cTn id="234" dur="580">
                                          <p:stCondLst>
                                            <p:cond delay="0"/>
                                          </p:stCondLst>
                                        </p:cTn>
                                        <p:tgtEl>
                                          <p:spTgt spid="233"/>
                                        </p:tgtEl>
                                      </p:cBhvr>
                                    </p:animEffect>
                                    <p:anim calcmode="lin" valueType="num">
                                      <p:cBhvr additive="repl">
                                        <p:cTn id="235" dur="1822">
                                          <p:stCondLst>
                                            <p:cond delay="0"/>
                                          </p:stCondLst>
                                        </p:cTn>
                                        <p:tgtEl>
                                          <p:spTgt spid="233"/>
                                        </p:tgtEl>
                                        <p:attrNameLst>
                                          <p:attrName>ppt_x</p:attrName>
                                        </p:attrNameLst>
                                      </p:cBhvr>
                                      <p:tavLst>
                                        <p:tav tm="0">
                                          <p:val>
                                            <p:strVal val="#ppt_x-0.25"/>
                                          </p:val>
                                        </p:tav>
                                        <p:tav tm="100000">
                                          <p:val>
                                            <p:strVal val="#ppt_x"/>
                                          </p:val>
                                        </p:tav>
                                      </p:tavLst>
                                    </p:anim>
                                    <p:anim calcmode="lin" valueType="num">
                                      <p:cBhvr additive="repl">
                                        <p:cTn id="236" dur="664">
                                          <p:stCondLst>
                                            <p:cond delay="0"/>
                                          </p:stCondLst>
                                        </p:cTn>
                                        <p:tgtEl>
                                          <p:spTgt spid="233"/>
                                        </p:tgtEl>
                                        <p:attrNameLst>
                                          <p:attrName>ppt_y</p:attrName>
                                        </p:attrNameLst>
                                      </p:cBhvr>
                                      <p:tavLst>
                                        <p:tav fmla="y-sin(pi*$)/3" tm="0">
                                          <p:val>
                                            <p:fltVal val="0.5"/>
                                          </p:val>
                                        </p:tav>
                                        <p:tav fmla="y-sin(pi*$)/3" tm="100000">
                                          <p:val>
                                            <p:fltVal val="1"/>
                                          </p:val>
                                        </p:tav>
                                      </p:tavLst>
                                    </p:anim>
                                    <p:anim calcmode="lin" valueType="num">
                                      <p:cBhvr additive="repl">
                                        <p:cTn id="237" dur="664">
                                          <p:stCondLst>
                                            <p:cond delay="664"/>
                                          </p:stCondLst>
                                        </p:cTn>
                                        <p:tgtEl>
                                          <p:spTgt spid="233"/>
                                        </p:tgtEl>
                                        <p:attrNameLst>
                                          <p:attrName>ppt_y</p:attrName>
                                        </p:attrNameLst>
                                      </p:cBhvr>
                                      <p:tavLst>
                                        <p:tav fmla="y-sin(pi*$)/9" tm="0">
                                          <p:val>
                                            <p:fltVal val="0"/>
                                          </p:val>
                                        </p:tav>
                                        <p:tav fmla="y-sin(pi*$)/9" tm="100000">
                                          <p:val>
                                            <p:fltVal val="1"/>
                                          </p:val>
                                        </p:tav>
                                      </p:tavLst>
                                    </p:anim>
                                    <p:anim calcmode="lin" valueType="num">
                                      <p:cBhvr additive="repl">
                                        <p:cTn id="238" dur="332">
                                          <p:stCondLst>
                                            <p:cond delay="1324"/>
                                          </p:stCondLst>
                                        </p:cTn>
                                        <p:tgtEl>
                                          <p:spTgt spid="233"/>
                                        </p:tgtEl>
                                        <p:attrNameLst>
                                          <p:attrName>ppt_y</p:attrName>
                                        </p:attrNameLst>
                                      </p:cBhvr>
                                      <p:tavLst>
                                        <p:tav fmla="y-sin(pi*$)/27" tm="0">
                                          <p:val>
                                            <p:fltVal val="0"/>
                                          </p:val>
                                        </p:tav>
                                        <p:tav fmla="y-sin(pi*$)/27" tm="100000">
                                          <p:val>
                                            <p:fltVal val="1"/>
                                          </p:val>
                                        </p:tav>
                                      </p:tavLst>
                                    </p:anim>
                                    <p:anim calcmode="lin" valueType="num">
                                      <p:cBhvr additive="repl">
                                        <p:cTn id="239" dur="164">
                                          <p:stCondLst>
                                            <p:cond delay="1656"/>
                                          </p:stCondLst>
                                        </p:cTn>
                                        <p:tgtEl>
                                          <p:spTgt spid="233"/>
                                        </p:tgtEl>
                                        <p:attrNameLst>
                                          <p:attrName>ppt_y</p:attrName>
                                        </p:attrNameLst>
                                      </p:cBhvr>
                                      <p:tavLst>
                                        <p:tav fmla="y-sin(pi*$)/81" tm="0">
                                          <p:val>
                                            <p:fltVal val="0"/>
                                          </p:val>
                                        </p:tav>
                                        <p:tav fmla="y-sin(pi*$)/81" tm="100000">
                                          <p:val>
                                            <p:fltVal val="1"/>
                                          </p:val>
                                        </p:tav>
                                      </p:tavLst>
                                    </p:anim>
                                    <p:animScale>
                                      <p:cBhvr>
                                        <p:cTn id="240" dur="26" fill="hold">
                                          <p:stCondLst>
                                            <p:cond delay="650"/>
                                          </p:stCondLst>
                                        </p:cTn>
                                        <p:tgtEl>
                                          <p:spTgt spid="233"/>
                                        </p:tgtEl>
                                      </p:cBhvr>
                                      <p:to x="100000" y="60000"/>
                                    </p:animScale>
                                    <p:animScale>
                                      <p:cBhvr>
                                        <p:cTn id="241" dur="166" fill="hold">
                                          <p:stCondLst>
                                            <p:cond delay="676"/>
                                          </p:stCondLst>
                                        </p:cTn>
                                        <p:tgtEl>
                                          <p:spTgt spid="233"/>
                                        </p:tgtEl>
                                      </p:cBhvr>
                                      <p:to x="100000" y="100000"/>
                                    </p:animScale>
                                    <p:animScale>
                                      <p:cBhvr>
                                        <p:cTn id="242" dur="26" fill="hold">
                                          <p:stCondLst>
                                            <p:cond delay="1312"/>
                                          </p:stCondLst>
                                        </p:cTn>
                                        <p:tgtEl>
                                          <p:spTgt spid="233"/>
                                        </p:tgtEl>
                                      </p:cBhvr>
                                      <p:to x="100000" y="80000"/>
                                    </p:animScale>
                                    <p:animScale>
                                      <p:cBhvr>
                                        <p:cTn id="243" dur="166" fill="hold">
                                          <p:stCondLst>
                                            <p:cond delay="1338"/>
                                          </p:stCondLst>
                                        </p:cTn>
                                        <p:tgtEl>
                                          <p:spTgt spid="233"/>
                                        </p:tgtEl>
                                      </p:cBhvr>
                                      <p:to x="100000" y="100000"/>
                                    </p:animScale>
                                    <p:animScale>
                                      <p:cBhvr>
                                        <p:cTn id="244" dur="26" fill="hold">
                                          <p:stCondLst>
                                            <p:cond delay="1642"/>
                                          </p:stCondLst>
                                        </p:cTn>
                                        <p:tgtEl>
                                          <p:spTgt spid="233"/>
                                        </p:tgtEl>
                                      </p:cBhvr>
                                      <p:to x="100000" y="90000"/>
                                    </p:animScale>
                                    <p:animScale>
                                      <p:cBhvr>
                                        <p:cTn id="245" dur="166" fill="hold">
                                          <p:stCondLst>
                                            <p:cond delay="1668"/>
                                          </p:stCondLst>
                                        </p:cTn>
                                        <p:tgtEl>
                                          <p:spTgt spid="233"/>
                                        </p:tgtEl>
                                      </p:cBhvr>
                                      <p:to x="100000" y="100000"/>
                                    </p:animScale>
                                    <p:animScale>
                                      <p:cBhvr>
                                        <p:cTn id="246" dur="26" fill="hold">
                                          <p:stCondLst>
                                            <p:cond delay="1808"/>
                                          </p:stCondLst>
                                        </p:cTn>
                                        <p:tgtEl>
                                          <p:spTgt spid="233"/>
                                        </p:tgtEl>
                                      </p:cBhvr>
                                      <p:to x="100000" y="95000"/>
                                    </p:animScale>
                                    <p:animScale>
                                      <p:cBhvr>
                                        <p:cTn id="247" dur="166" fill="hold">
                                          <p:stCondLst>
                                            <p:cond delay="1834"/>
                                          </p:stCondLst>
                                        </p:cTn>
                                        <p:tgtEl>
                                          <p:spTgt spid="233"/>
                                        </p:tgtEl>
                                      </p:cBhvr>
                                      <p:to x="100000" y="100000"/>
                                    </p:animScale>
                                  </p:childTnLst>
                                </p:cTn>
                              </p:par>
                              <p:par>
                                <p:cTn id="248" nodeType="withEffect" fill="hold" presetClass="entr" presetID="26">
                                  <p:stCondLst>
                                    <p:cond delay="0"/>
                                  </p:stCondLst>
                                  <p:childTnLst>
                                    <p:set>
                                      <p:cBhvr>
                                        <p:cTn id="249" dur="1" fill="hold">
                                          <p:stCondLst>
                                            <p:cond delay="0"/>
                                          </p:stCondLst>
                                        </p:cTn>
                                        <p:tgtEl>
                                          <p:spTgt spid="234"/>
                                        </p:tgtEl>
                                        <p:attrNameLst>
                                          <p:attrName>style.visibility</p:attrName>
                                        </p:attrNameLst>
                                      </p:cBhvr>
                                      <p:to>
                                        <p:strVal val="visible"/>
                                      </p:to>
                                    </p:set>
                                    <p:animEffect filter="wipe(down)" transition="in">
                                      <p:cBhvr additive="repl">
                                        <p:cTn id="250" dur="580">
                                          <p:stCondLst>
                                            <p:cond delay="0"/>
                                          </p:stCondLst>
                                        </p:cTn>
                                        <p:tgtEl>
                                          <p:spTgt spid="234"/>
                                        </p:tgtEl>
                                      </p:cBhvr>
                                    </p:animEffect>
                                    <p:anim calcmode="lin" valueType="num">
                                      <p:cBhvr additive="repl">
                                        <p:cTn id="251" dur="1822">
                                          <p:stCondLst>
                                            <p:cond delay="0"/>
                                          </p:stCondLst>
                                        </p:cTn>
                                        <p:tgtEl>
                                          <p:spTgt spid="234"/>
                                        </p:tgtEl>
                                        <p:attrNameLst>
                                          <p:attrName>ppt_x</p:attrName>
                                        </p:attrNameLst>
                                      </p:cBhvr>
                                      <p:tavLst>
                                        <p:tav tm="0">
                                          <p:val>
                                            <p:strVal val="#ppt_x-0.25"/>
                                          </p:val>
                                        </p:tav>
                                        <p:tav tm="100000">
                                          <p:val>
                                            <p:strVal val="#ppt_x"/>
                                          </p:val>
                                        </p:tav>
                                      </p:tavLst>
                                    </p:anim>
                                    <p:anim calcmode="lin" valueType="num">
                                      <p:cBhvr additive="repl">
                                        <p:cTn id="252" dur="664">
                                          <p:stCondLst>
                                            <p:cond delay="0"/>
                                          </p:stCondLst>
                                        </p:cTn>
                                        <p:tgtEl>
                                          <p:spTgt spid="234"/>
                                        </p:tgtEl>
                                        <p:attrNameLst>
                                          <p:attrName>ppt_y</p:attrName>
                                        </p:attrNameLst>
                                      </p:cBhvr>
                                      <p:tavLst>
                                        <p:tav fmla="y-sin(pi*$)/3" tm="0">
                                          <p:val>
                                            <p:fltVal val="0.5"/>
                                          </p:val>
                                        </p:tav>
                                        <p:tav fmla="y-sin(pi*$)/3" tm="100000">
                                          <p:val>
                                            <p:fltVal val="1"/>
                                          </p:val>
                                        </p:tav>
                                      </p:tavLst>
                                    </p:anim>
                                    <p:anim calcmode="lin" valueType="num">
                                      <p:cBhvr additive="repl">
                                        <p:cTn id="253" dur="664">
                                          <p:stCondLst>
                                            <p:cond delay="664"/>
                                          </p:stCondLst>
                                        </p:cTn>
                                        <p:tgtEl>
                                          <p:spTgt spid="234"/>
                                        </p:tgtEl>
                                        <p:attrNameLst>
                                          <p:attrName>ppt_y</p:attrName>
                                        </p:attrNameLst>
                                      </p:cBhvr>
                                      <p:tavLst>
                                        <p:tav fmla="y-sin(pi*$)/9" tm="0">
                                          <p:val>
                                            <p:fltVal val="0"/>
                                          </p:val>
                                        </p:tav>
                                        <p:tav fmla="y-sin(pi*$)/9" tm="100000">
                                          <p:val>
                                            <p:fltVal val="1"/>
                                          </p:val>
                                        </p:tav>
                                      </p:tavLst>
                                    </p:anim>
                                    <p:anim calcmode="lin" valueType="num">
                                      <p:cBhvr additive="repl">
                                        <p:cTn id="254" dur="332">
                                          <p:stCondLst>
                                            <p:cond delay="1324"/>
                                          </p:stCondLst>
                                        </p:cTn>
                                        <p:tgtEl>
                                          <p:spTgt spid="234"/>
                                        </p:tgtEl>
                                        <p:attrNameLst>
                                          <p:attrName>ppt_y</p:attrName>
                                        </p:attrNameLst>
                                      </p:cBhvr>
                                      <p:tavLst>
                                        <p:tav fmla="y-sin(pi*$)/27" tm="0">
                                          <p:val>
                                            <p:fltVal val="0"/>
                                          </p:val>
                                        </p:tav>
                                        <p:tav fmla="y-sin(pi*$)/27" tm="100000">
                                          <p:val>
                                            <p:fltVal val="1"/>
                                          </p:val>
                                        </p:tav>
                                      </p:tavLst>
                                    </p:anim>
                                    <p:anim calcmode="lin" valueType="num">
                                      <p:cBhvr additive="repl">
                                        <p:cTn id="255" dur="164">
                                          <p:stCondLst>
                                            <p:cond delay="1656"/>
                                          </p:stCondLst>
                                        </p:cTn>
                                        <p:tgtEl>
                                          <p:spTgt spid="234"/>
                                        </p:tgtEl>
                                        <p:attrNameLst>
                                          <p:attrName>ppt_y</p:attrName>
                                        </p:attrNameLst>
                                      </p:cBhvr>
                                      <p:tavLst>
                                        <p:tav fmla="y-sin(pi*$)/81" tm="0">
                                          <p:val>
                                            <p:fltVal val="0"/>
                                          </p:val>
                                        </p:tav>
                                        <p:tav fmla="y-sin(pi*$)/81" tm="100000">
                                          <p:val>
                                            <p:fltVal val="1"/>
                                          </p:val>
                                        </p:tav>
                                      </p:tavLst>
                                    </p:anim>
                                    <p:animScale>
                                      <p:cBhvr>
                                        <p:cTn id="256" dur="26" fill="hold">
                                          <p:stCondLst>
                                            <p:cond delay="650"/>
                                          </p:stCondLst>
                                        </p:cTn>
                                        <p:tgtEl>
                                          <p:spTgt spid="234"/>
                                        </p:tgtEl>
                                      </p:cBhvr>
                                      <p:to x="100000" y="60000"/>
                                    </p:animScale>
                                    <p:animScale>
                                      <p:cBhvr>
                                        <p:cTn id="257" dur="166" fill="hold">
                                          <p:stCondLst>
                                            <p:cond delay="676"/>
                                          </p:stCondLst>
                                        </p:cTn>
                                        <p:tgtEl>
                                          <p:spTgt spid="234"/>
                                        </p:tgtEl>
                                      </p:cBhvr>
                                      <p:to x="100000" y="100000"/>
                                    </p:animScale>
                                    <p:animScale>
                                      <p:cBhvr>
                                        <p:cTn id="258" dur="26" fill="hold">
                                          <p:stCondLst>
                                            <p:cond delay="1312"/>
                                          </p:stCondLst>
                                        </p:cTn>
                                        <p:tgtEl>
                                          <p:spTgt spid="234"/>
                                        </p:tgtEl>
                                      </p:cBhvr>
                                      <p:to x="100000" y="80000"/>
                                    </p:animScale>
                                    <p:animScale>
                                      <p:cBhvr>
                                        <p:cTn id="259" dur="166" fill="hold">
                                          <p:stCondLst>
                                            <p:cond delay="1338"/>
                                          </p:stCondLst>
                                        </p:cTn>
                                        <p:tgtEl>
                                          <p:spTgt spid="234"/>
                                        </p:tgtEl>
                                      </p:cBhvr>
                                      <p:to x="100000" y="100000"/>
                                    </p:animScale>
                                    <p:animScale>
                                      <p:cBhvr>
                                        <p:cTn id="260" dur="26" fill="hold">
                                          <p:stCondLst>
                                            <p:cond delay="1642"/>
                                          </p:stCondLst>
                                        </p:cTn>
                                        <p:tgtEl>
                                          <p:spTgt spid="234"/>
                                        </p:tgtEl>
                                      </p:cBhvr>
                                      <p:to x="100000" y="90000"/>
                                    </p:animScale>
                                    <p:animScale>
                                      <p:cBhvr>
                                        <p:cTn id="261" dur="166" fill="hold">
                                          <p:stCondLst>
                                            <p:cond delay="1668"/>
                                          </p:stCondLst>
                                        </p:cTn>
                                        <p:tgtEl>
                                          <p:spTgt spid="234"/>
                                        </p:tgtEl>
                                      </p:cBhvr>
                                      <p:to x="100000" y="100000"/>
                                    </p:animScale>
                                    <p:animScale>
                                      <p:cBhvr>
                                        <p:cTn id="262" dur="26" fill="hold">
                                          <p:stCondLst>
                                            <p:cond delay="1808"/>
                                          </p:stCondLst>
                                        </p:cTn>
                                        <p:tgtEl>
                                          <p:spTgt spid="234"/>
                                        </p:tgtEl>
                                      </p:cBhvr>
                                      <p:to x="100000" y="95000"/>
                                    </p:animScale>
                                    <p:animScale>
                                      <p:cBhvr>
                                        <p:cTn id="263" dur="166" fill="hold">
                                          <p:stCondLst>
                                            <p:cond delay="1834"/>
                                          </p:stCondLst>
                                        </p:cTn>
                                        <p:tgtEl>
                                          <p:spTgt spid="234"/>
                                        </p:tgtEl>
                                      </p:cBhvr>
                                      <p:to x="100000" y="100000"/>
                                    </p:animScale>
                                  </p:childTnLst>
                                </p:cTn>
                              </p:par>
                              <p:par>
                                <p:cTn id="264" nodeType="withEffect" fill="hold" presetClass="entr" presetID="26">
                                  <p:stCondLst>
                                    <p:cond delay="0"/>
                                  </p:stCondLst>
                                  <p:childTnLst>
                                    <p:set>
                                      <p:cBhvr>
                                        <p:cTn id="265" dur="1" fill="hold">
                                          <p:stCondLst>
                                            <p:cond delay="0"/>
                                          </p:stCondLst>
                                        </p:cTn>
                                        <p:tgtEl>
                                          <p:spTgt spid="232"/>
                                        </p:tgtEl>
                                        <p:attrNameLst>
                                          <p:attrName>style.visibility</p:attrName>
                                        </p:attrNameLst>
                                      </p:cBhvr>
                                      <p:to>
                                        <p:strVal val="visible"/>
                                      </p:to>
                                    </p:set>
                                    <p:animEffect filter="wipe(down)" transition="in">
                                      <p:cBhvr additive="repl">
                                        <p:cTn id="266" dur="580">
                                          <p:stCondLst>
                                            <p:cond delay="0"/>
                                          </p:stCondLst>
                                        </p:cTn>
                                        <p:tgtEl>
                                          <p:spTgt spid="232"/>
                                        </p:tgtEl>
                                      </p:cBhvr>
                                    </p:animEffect>
                                    <p:anim calcmode="lin" valueType="num">
                                      <p:cBhvr additive="repl">
                                        <p:cTn id="267" dur="1822">
                                          <p:stCondLst>
                                            <p:cond delay="0"/>
                                          </p:stCondLst>
                                        </p:cTn>
                                        <p:tgtEl>
                                          <p:spTgt spid="232"/>
                                        </p:tgtEl>
                                        <p:attrNameLst>
                                          <p:attrName>ppt_x</p:attrName>
                                        </p:attrNameLst>
                                      </p:cBhvr>
                                      <p:tavLst>
                                        <p:tav tm="0">
                                          <p:val>
                                            <p:strVal val="#ppt_x-0.25"/>
                                          </p:val>
                                        </p:tav>
                                        <p:tav tm="100000">
                                          <p:val>
                                            <p:strVal val="#ppt_x"/>
                                          </p:val>
                                        </p:tav>
                                      </p:tavLst>
                                    </p:anim>
                                    <p:anim calcmode="lin" valueType="num">
                                      <p:cBhvr additive="repl">
                                        <p:cTn id="268" dur="664">
                                          <p:stCondLst>
                                            <p:cond delay="0"/>
                                          </p:stCondLst>
                                        </p:cTn>
                                        <p:tgtEl>
                                          <p:spTgt spid="232"/>
                                        </p:tgtEl>
                                        <p:attrNameLst>
                                          <p:attrName>ppt_y</p:attrName>
                                        </p:attrNameLst>
                                      </p:cBhvr>
                                      <p:tavLst>
                                        <p:tav fmla="y-sin(pi*$)/3" tm="0">
                                          <p:val>
                                            <p:fltVal val="0.5"/>
                                          </p:val>
                                        </p:tav>
                                        <p:tav fmla="y-sin(pi*$)/3" tm="100000">
                                          <p:val>
                                            <p:fltVal val="1"/>
                                          </p:val>
                                        </p:tav>
                                      </p:tavLst>
                                    </p:anim>
                                    <p:anim calcmode="lin" valueType="num">
                                      <p:cBhvr additive="repl">
                                        <p:cTn id="269" dur="664">
                                          <p:stCondLst>
                                            <p:cond delay="664"/>
                                          </p:stCondLst>
                                        </p:cTn>
                                        <p:tgtEl>
                                          <p:spTgt spid="232"/>
                                        </p:tgtEl>
                                        <p:attrNameLst>
                                          <p:attrName>ppt_y</p:attrName>
                                        </p:attrNameLst>
                                      </p:cBhvr>
                                      <p:tavLst>
                                        <p:tav fmla="y-sin(pi*$)/9" tm="0">
                                          <p:val>
                                            <p:fltVal val="0"/>
                                          </p:val>
                                        </p:tav>
                                        <p:tav fmla="y-sin(pi*$)/9" tm="100000">
                                          <p:val>
                                            <p:fltVal val="1"/>
                                          </p:val>
                                        </p:tav>
                                      </p:tavLst>
                                    </p:anim>
                                    <p:anim calcmode="lin" valueType="num">
                                      <p:cBhvr additive="repl">
                                        <p:cTn id="270" dur="332">
                                          <p:stCondLst>
                                            <p:cond delay="1324"/>
                                          </p:stCondLst>
                                        </p:cTn>
                                        <p:tgtEl>
                                          <p:spTgt spid="232"/>
                                        </p:tgtEl>
                                        <p:attrNameLst>
                                          <p:attrName>ppt_y</p:attrName>
                                        </p:attrNameLst>
                                      </p:cBhvr>
                                      <p:tavLst>
                                        <p:tav fmla="y-sin(pi*$)/27" tm="0">
                                          <p:val>
                                            <p:fltVal val="0"/>
                                          </p:val>
                                        </p:tav>
                                        <p:tav fmla="y-sin(pi*$)/27" tm="100000">
                                          <p:val>
                                            <p:fltVal val="1"/>
                                          </p:val>
                                        </p:tav>
                                      </p:tavLst>
                                    </p:anim>
                                    <p:anim calcmode="lin" valueType="num">
                                      <p:cBhvr additive="repl">
                                        <p:cTn id="271" dur="164">
                                          <p:stCondLst>
                                            <p:cond delay="1656"/>
                                          </p:stCondLst>
                                        </p:cTn>
                                        <p:tgtEl>
                                          <p:spTgt spid="232"/>
                                        </p:tgtEl>
                                        <p:attrNameLst>
                                          <p:attrName>ppt_y</p:attrName>
                                        </p:attrNameLst>
                                      </p:cBhvr>
                                      <p:tavLst>
                                        <p:tav fmla="y-sin(pi*$)/81" tm="0">
                                          <p:val>
                                            <p:fltVal val="0"/>
                                          </p:val>
                                        </p:tav>
                                        <p:tav fmla="y-sin(pi*$)/81" tm="100000">
                                          <p:val>
                                            <p:fltVal val="1"/>
                                          </p:val>
                                        </p:tav>
                                      </p:tavLst>
                                    </p:anim>
                                    <p:animScale>
                                      <p:cBhvr>
                                        <p:cTn id="272" dur="26" fill="hold">
                                          <p:stCondLst>
                                            <p:cond delay="650"/>
                                          </p:stCondLst>
                                        </p:cTn>
                                        <p:tgtEl>
                                          <p:spTgt spid="232"/>
                                        </p:tgtEl>
                                      </p:cBhvr>
                                      <p:to x="100000" y="60000"/>
                                    </p:animScale>
                                    <p:animScale>
                                      <p:cBhvr>
                                        <p:cTn id="273" dur="166" fill="hold">
                                          <p:stCondLst>
                                            <p:cond delay="676"/>
                                          </p:stCondLst>
                                        </p:cTn>
                                        <p:tgtEl>
                                          <p:spTgt spid="232"/>
                                        </p:tgtEl>
                                      </p:cBhvr>
                                      <p:to x="100000" y="100000"/>
                                    </p:animScale>
                                    <p:animScale>
                                      <p:cBhvr>
                                        <p:cTn id="274" dur="26" fill="hold">
                                          <p:stCondLst>
                                            <p:cond delay="1312"/>
                                          </p:stCondLst>
                                        </p:cTn>
                                        <p:tgtEl>
                                          <p:spTgt spid="232"/>
                                        </p:tgtEl>
                                      </p:cBhvr>
                                      <p:to x="100000" y="80000"/>
                                    </p:animScale>
                                    <p:animScale>
                                      <p:cBhvr>
                                        <p:cTn id="275" dur="166" fill="hold">
                                          <p:stCondLst>
                                            <p:cond delay="1338"/>
                                          </p:stCondLst>
                                        </p:cTn>
                                        <p:tgtEl>
                                          <p:spTgt spid="232"/>
                                        </p:tgtEl>
                                      </p:cBhvr>
                                      <p:to x="100000" y="100000"/>
                                    </p:animScale>
                                    <p:animScale>
                                      <p:cBhvr>
                                        <p:cTn id="276" dur="26" fill="hold">
                                          <p:stCondLst>
                                            <p:cond delay="1642"/>
                                          </p:stCondLst>
                                        </p:cTn>
                                        <p:tgtEl>
                                          <p:spTgt spid="232"/>
                                        </p:tgtEl>
                                      </p:cBhvr>
                                      <p:to x="100000" y="90000"/>
                                    </p:animScale>
                                    <p:animScale>
                                      <p:cBhvr>
                                        <p:cTn id="277" dur="166" fill="hold">
                                          <p:stCondLst>
                                            <p:cond delay="1668"/>
                                          </p:stCondLst>
                                        </p:cTn>
                                        <p:tgtEl>
                                          <p:spTgt spid="232"/>
                                        </p:tgtEl>
                                      </p:cBhvr>
                                      <p:to x="100000" y="100000"/>
                                    </p:animScale>
                                    <p:animScale>
                                      <p:cBhvr>
                                        <p:cTn id="278" dur="26" fill="hold">
                                          <p:stCondLst>
                                            <p:cond delay="1808"/>
                                          </p:stCondLst>
                                        </p:cTn>
                                        <p:tgtEl>
                                          <p:spTgt spid="232"/>
                                        </p:tgtEl>
                                      </p:cBhvr>
                                      <p:to x="100000" y="95000"/>
                                    </p:animScale>
                                    <p:animScale>
                                      <p:cBhvr>
                                        <p:cTn id="279" dur="166" fill="hold">
                                          <p:stCondLst>
                                            <p:cond delay="1834"/>
                                          </p:stCondLst>
                                        </p:cTn>
                                        <p:tgtEl>
                                          <p:spTgt spid="232"/>
                                        </p:tgtEl>
                                      </p:cBhvr>
                                      <p:to x="100000" y="100000"/>
                                    </p:animScale>
                                  </p:childTnLst>
                                </p:cTn>
                              </p:par>
                              <p:par>
                                <p:cTn id="280" nodeType="withEffect" fill="hold" presetClass="entr" presetID="26">
                                  <p:stCondLst>
                                    <p:cond delay="0"/>
                                  </p:stCondLst>
                                  <p:childTnLst>
                                    <p:set>
                                      <p:cBhvr>
                                        <p:cTn id="281" dur="1" fill="hold">
                                          <p:stCondLst>
                                            <p:cond delay="0"/>
                                          </p:stCondLst>
                                        </p:cTn>
                                        <p:tgtEl>
                                          <p:spTgt spid="229"/>
                                        </p:tgtEl>
                                        <p:attrNameLst>
                                          <p:attrName>style.visibility</p:attrName>
                                        </p:attrNameLst>
                                      </p:cBhvr>
                                      <p:to>
                                        <p:strVal val="visible"/>
                                      </p:to>
                                    </p:set>
                                    <p:animEffect filter="wipe(down)" transition="in">
                                      <p:cBhvr additive="repl">
                                        <p:cTn id="282" dur="580">
                                          <p:stCondLst>
                                            <p:cond delay="0"/>
                                          </p:stCondLst>
                                        </p:cTn>
                                        <p:tgtEl>
                                          <p:spTgt spid="229"/>
                                        </p:tgtEl>
                                      </p:cBhvr>
                                    </p:animEffect>
                                    <p:anim calcmode="lin" valueType="num">
                                      <p:cBhvr additive="repl">
                                        <p:cTn id="283" dur="1822">
                                          <p:stCondLst>
                                            <p:cond delay="0"/>
                                          </p:stCondLst>
                                        </p:cTn>
                                        <p:tgtEl>
                                          <p:spTgt spid="229"/>
                                        </p:tgtEl>
                                        <p:attrNameLst>
                                          <p:attrName>ppt_x</p:attrName>
                                        </p:attrNameLst>
                                      </p:cBhvr>
                                      <p:tavLst>
                                        <p:tav tm="0">
                                          <p:val>
                                            <p:strVal val="#ppt_x-0.25"/>
                                          </p:val>
                                        </p:tav>
                                        <p:tav tm="100000">
                                          <p:val>
                                            <p:strVal val="#ppt_x"/>
                                          </p:val>
                                        </p:tav>
                                      </p:tavLst>
                                    </p:anim>
                                    <p:anim calcmode="lin" valueType="num">
                                      <p:cBhvr additive="repl">
                                        <p:cTn id="284" dur="664">
                                          <p:stCondLst>
                                            <p:cond delay="0"/>
                                          </p:stCondLst>
                                        </p:cTn>
                                        <p:tgtEl>
                                          <p:spTgt spid="229"/>
                                        </p:tgtEl>
                                        <p:attrNameLst>
                                          <p:attrName>ppt_y</p:attrName>
                                        </p:attrNameLst>
                                      </p:cBhvr>
                                      <p:tavLst>
                                        <p:tav fmla="y-sin(pi*$)/3" tm="0">
                                          <p:val>
                                            <p:fltVal val="0.5"/>
                                          </p:val>
                                        </p:tav>
                                        <p:tav fmla="y-sin(pi*$)/3" tm="100000">
                                          <p:val>
                                            <p:fltVal val="1"/>
                                          </p:val>
                                        </p:tav>
                                      </p:tavLst>
                                    </p:anim>
                                    <p:anim calcmode="lin" valueType="num">
                                      <p:cBhvr additive="repl">
                                        <p:cTn id="285" dur="664">
                                          <p:stCondLst>
                                            <p:cond delay="664"/>
                                          </p:stCondLst>
                                        </p:cTn>
                                        <p:tgtEl>
                                          <p:spTgt spid="229"/>
                                        </p:tgtEl>
                                        <p:attrNameLst>
                                          <p:attrName>ppt_y</p:attrName>
                                        </p:attrNameLst>
                                      </p:cBhvr>
                                      <p:tavLst>
                                        <p:tav fmla="y-sin(pi*$)/9" tm="0">
                                          <p:val>
                                            <p:fltVal val="0"/>
                                          </p:val>
                                        </p:tav>
                                        <p:tav fmla="y-sin(pi*$)/9" tm="100000">
                                          <p:val>
                                            <p:fltVal val="1"/>
                                          </p:val>
                                        </p:tav>
                                      </p:tavLst>
                                    </p:anim>
                                    <p:anim calcmode="lin" valueType="num">
                                      <p:cBhvr additive="repl">
                                        <p:cTn id="286" dur="332">
                                          <p:stCondLst>
                                            <p:cond delay="1324"/>
                                          </p:stCondLst>
                                        </p:cTn>
                                        <p:tgtEl>
                                          <p:spTgt spid="229"/>
                                        </p:tgtEl>
                                        <p:attrNameLst>
                                          <p:attrName>ppt_y</p:attrName>
                                        </p:attrNameLst>
                                      </p:cBhvr>
                                      <p:tavLst>
                                        <p:tav fmla="y-sin(pi*$)/27" tm="0">
                                          <p:val>
                                            <p:fltVal val="0"/>
                                          </p:val>
                                        </p:tav>
                                        <p:tav fmla="y-sin(pi*$)/27" tm="100000">
                                          <p:val>
                                            <p:fltVal val="1"/>
                                          </p:val>
                                        </p:tav>
                                      </p:tavLst>
                                    </p:anim>
                                    <p:anim calcmode="lin" valueType="num">
                                      <p:cBhvr additive="repl">
                                        <p:cTn id="287" dur="164">
                                          <p:stCondLst>
                                            <p:cond delay="1656"/>
                                          </p:stCondLst>
                                        </p:cTn>
                                        <p:tgtEl>
                                          <p:spTgt spid="229"/>
                                        </p:tgtEl>
                                        <p:attrNameLst>
                                          <p:attrName>ppt_y</p:attrName>
                                        </p:attrNameLst>
                                      </p:cBhvr>
                                      <p:tavLst>
                                        <p:tav fmla="y-sin(pi*$)/81" tm="0">
                                          <p:val>
                                            <p:fltVal val="0"/>
                                          </p:val>
                                        </p:tav>
                                        <p:tav fmla="y-sin(pi*$)/81" tm="100000">
                                          <p:val>
                                            <p:fltVal val="1"/>
                                          </p:val>
                                        </p:tav>
                                      </p:tavLst>
                                    </p:anim>
                                    <p:animScale>
                                      <p:cBhvr>
                                        <p:cTn id="288" dur="26" fill="hold">
                                          <p:stCondLst>
                                            <p:cond delay="650"/>
                                          </p:stCondLst>
                                        </p:cTn>
                                        <p:tgtEl>
                                          <p:spTgt spid="229"/>
                                        </p:tgtEl>
                                      </p:cBhvr>
                                      <p:to x="100000" y="60000"/>
                                    </p:animScale>
                                    <p:animScale>
                                      <p:cBhvr>
                                        <p:cTn id="289" dur="166" fill="hold">
                                          <p:stCondLst>
                                            <p:cond delay="676"/>
                                          </p:stCondLst>
                                        </p:cTn>
                                        <p:tgtEl>
                                          <p:spTgt spid="229"/>
                                        </p:tgtEl>
                                      </p:cBhvr>
                                      <p:to x="100000" y="100000"/>
                                    </p:animScale>
                                    <p:animScale>
                                      <p:cBhvr>
                                        <p:cTn id="290" dur="26" fill="hold">
                                          <p:stCondLst>
                                            <p:cond delay="1312"/>
                                          </p:stCondLst>
                                        </p:cTn>
                                        <p:tgtEl>
                                          <p:spTgt spid="229"/>
                                        </p:tgtEl>
                                      </p:cBhvr>
                                      <p:to x="100000" y="80000"/>
                                    </p:animScale>
                                    <p:animScale>
                                      <p:cBhvr>
                                        <p:cTn id="291" dur="166" fill="hold">
                                          <p:stCondLst>
                                            <p:cond delay="1338"/>
                                          </p:stCondLst>
                                        </p:cTn>
                                        <p:tgtEl>
                                          <p:spTgt spid="229"/>
                                        </p:tgtEl>
                                      </p:cBhvr>
                                      <p:to x="100000" y="100000"/>
                                    </p:animScale>
                                    <p:animScale>
                                      <p:cBhvr>
                                        <p:cTn id="292" dur="26" fill="hold">
                                          <p:stCondLst>
                                            <p:cond delay="1642"/>
                                          </p:stCondLst>
                                        </p:cTn>
                                        <p:tgtEl>
                                          <p:spTgt spid="229"/>
                                        </p:tgtEl>
                                      </p:cBhvr>
                                      <p:to x="100000" y="90000"/>
                                    </p:animScale>
                                    <p:animScale>
                                      <p:cBhvr>
                                        <p:cTn id="293" dur="166" fill="hold">
                                          <p:stCondLst>
                                            <p:cond delay="1668"/>
                                          </p:stCondLst>
                                        </p:cTn>
                                        <p:tgtEl>
                                          <p:spTgt spid="229"/>
                                        </p:tgtEl>
                                      </p:cBhvr>
                                      <p:to x="100000" y="100000"/>
                                    </p:animScale>
                                    <p:animScale>
                                      <p:cBhvr>
                                        <p:cTn id="294" dur="26" fill="hold">
                                          <p:stCondLst>
                                            <p:cond delay="1808"/>
                                          </p:stCondLst>
                                        </p:cTn>
                                        <p:tgtEl>
                                          <p:spTgt spid="229"/>
                                        </p:tgtEl>
                                      </p:cBhvr>
                                      <p:to x="100000" y="95000"/>
                                    </p:animScale>
                                    <p:animScale>
                                      <p:cBhvr>
                                        <p:cTn id="295" dur="166" fill="hold">
                                          <p:stCondLst>
                                            <p:cond delay="1834"/>
                                          </p:stCondLst>
                                        </p:cTn>
                                        <p:tgtEl>
                                          <p:spTgt spid="229"/>
                                        </p:tgtEl>
                                      </p:cBhvr>
                                      <p:to x="100000" y="100000"/>
                                    </p:animScale>
                                  </p:childTnLst>
                                </p:cTn>
                              </p:par>
                              <p:par>
                                <p:cTn id="296" nodeType="withEffect" fill="hold" presetClass="entr" presetID="26">
                                  <p:stCondLst>
                                    <p:cond delay="0"/>
                                  </p:stCondLst>
                                  <p:childTnLst>
                                    <p:set>
                                      <p:cBhvr>
                                        <p:cTn id="297" dur="1" fill="hold">
                                          <p:stCondLst>
                                            <p:cond delay="0"/>
                                          </p:stCondLst>
                                        </p:cTn>
                                        <p:tgtEl>
                                          <p:spTgt spid="230"/>
                                        </p:tgtEl>
                                        <p:attrNameLst>
                                          <p:attrName>style.visibility</p:attrName>
                                        </p:attrNameLst>
                                      </p:cBhvr>
                                      <p:to>
                                        <p:strVal val="visible"/>
                                      </p:to>
                                    </p:set>
                                    <p:animEffect filter="wipe(down)" transition="in">
                                      <p:cBhvr additive="repl">
                                        <p:cTn id="298" dur="580">
                                          <p:stCondLst>
                                            <p:cond delay="0"/>
                                          </p:stCondLst>
                                        </p:cTn>
                                        <p:tgtEl>
                                          <p:spTgt spid="230"/>
                                        </p:tgtEl>
                                      </p:cBhvr>
                                    </p:animEffect>
                                    <p:anim calcmode="lin" valueType="num">
                                      <p:cBhvr additive="repl">
                                        <p:cTn id="299" dur="1822">
                                          <p:stCondLst>
                                            <p:cond delay="0"/>
                                          </p:stCondLst>
                                        </p:cTn>
                                        <p:tgtEl>
                                          <p:spTgt spid="230"/>
                                        </p:tgtEl>
                                        <p:attrNameLst>
                                          <p:attrName>ppt_x</p:attrName>
                                        </p:attrNameLst>
                                      </p:cBhvr>
                                      <p:tavLst>
                                        <p:tav tm="0">
                                          <p:val>
                                            <p:strVal val="#ppt_x-0.25"/>
                                          </p:val>
                                        </p:tav>
                                        <p:tav tm="100000">
                                          <p:val>
                                            <p:strVal val="#ppt_x"/>
                                          </p:val>
                                        </p:tav>
                                      </p:tavLst>
                                    </p:anim>
                                    <p:anim calcmode="lin" valueType="num">
                                      <p:cBhvr additive="repl">
                                        <p:cTn id="300" dur="664">
                                          <p:stCondLst>
                                            <p:cond delay="0"/>
                                          </p:stCondLst>
                                        </p:cTn>
                                        <p:tgtEl>
                                          <p:spTgt spid="230"/>
                                        </p:tgtEl>
                                        <p:attrNameLst>
                                          <p:attrName>ppt_y</p:attrName>
                                        </p:attrNameLst>
                                      </p:cBhvr>
                                      <p:tavLst>
                                        <p:tav fmla="y-sin(pi*$)/3" tm="0">
                                          <p:val>
                                            <p:fltVal val="0.5"/>
                                          </p:val>
                                        </p:tav>
                                        <p:tav fmla="y-sin(pi*$)/3" tm="100000">
                                          <p:val>
                                            <p:fltVal val="1"/>
                                          </p:val>
                                        </p:tav>
                                      </p:tavLst>
                                    </p:anim>
                                    <p:anim calcmode="lin" valueType="num">
                                      <p:cBhvr additive="repl">
                                        <p:cTn id="301" dur="664">
                                          <p:stCondLst>
                                            <p:cond delay="664"/>
                                          </p:stCondLst>
                                        </p:cTn>
                                        <p:tgtEl>
                                          <p:spTgt spid="230"/>
                                        </p:tgtEl>
                                        <p:attrNameLst>
                                          <p:attrName>ppt_y</p:attrName>
                                        </p:attrNameLst>
                                      </p:cBhvr>
                                      <p:tavLst>
                                        <p:tav fmla="y-sin(pi*$)/9" tm="0">
                                          <p:val>
                                            <p:fltVal val="0"/>
                                          </p:val>
                                        </p:tav>
                                        <p:tav fmla="y-sin(pi*$)/9" tm="100000">
                                          <p:val>
                                            <p:fltVal val="1"/>
                                          </p:val>
                                        </p:tav>
                                      </p:tavLst>
                                    </p:anim>
                                    <p:anim calcmode="lin" valueType="num">
                                      <p:cBhvr additive="repl">
                                        <p:cTn id="302" dur="332">
                                          <p:stCondLst>
                                            <p:cond delay="1324"/>
                                          </p:stCondLst>
                                        </p:cTn>
                                        <p:tgtEl>
                                          <p:spTgt spid="230"/>
                                        </p:tgtEl>
                                        <p:attrNameLst>
                                          <p:attrName>ppt_y</p:attrName>
                                        </p:attrNameLst>
                                      </p:cBhvr>
                                      <p:tavLst>
                                        <p:tav fmla="y-sin(pi*$)/27" tm="0">
                                          <p:val>
                                            <p:fltVal val="0"/>
                                          </p:val>
                                        </p:tav>
                                        <p:tav fmla="y-sin(pi*$)/27" tm="100000">
                                          <p:val>
                                            <p:fltVal val="1"/>
                                          </p:val>
                                        </p:tav>
                                      </p:tavLst>
                                    </p:anim>
                                    <p:anim calcmode="lin" valueType="num">
                                      <p:cBhvr additive="repl">
                                        <p:cTn id="303" dur="164">
                                          <p:stCondLst>
                                            <p:cond delay="1656"/>
                                          </p:stCondLst>
                                        </p:cTn>
                                        <p:tgtEl>
                                          <p:spTgt spid="230"/>
                                        </p:tgtEl>
                                        <p:attrNameLst>
                                          <p:attrName>ppt_y</p:attrName>
                                        </p:attrNameLst>
                                      </p:cBhvr>
                                      <p:tavLst>
                                        <p:tav fmla="y-sin(pi*$)/81" tm="0">
                                          <p:val>
                                            <p:fltVal val="0"/>
                                          </p:val>
                                        </p:tav>
                                        <p:tav fmla="y-sin(pi*$)/81" tm="100000">
                                          <p:val>
                                            <p:fltVal val="1"/>
                                          </p:val>
                                        </p:tav>
                                      </p:tavLst>
                                    </p:anim>
                                    <p:animScale>
                                      <p:cBhvr>
                                        <p:cTn id="304" dur="26" fill="hold">
                                          <p:stCondLst>
                                            <p:cond delay="650"/>
                                          </p:stCondLst>
                                        </p:cTn>
                                        <p:tgtEl>
                                          <p:spTgt spid="230"/>
                                        </p:tgtEl>
                                      </p:cBhvr>
                                      <p:to x="100000" y="60000"/>
                                    </p:animScale>
                                    <p:animScale>
                                      <p:cBhvr>
                                        <p:cTn id="305" dur="166" fill="hold">
                                          <p:stCondLst>
                                            <p:cond delay="676"/>
                                          </p:stCondLst>
                                        </p:cTn>
                                        <p:tgtEl>
                                          <p:spTgt spid="230"/>
                                        </p:tgtEl>
                                      </p:cBhvr>
                                      <p:to x="100000" y="100000"/>
                                    </p:animScale>
                                    <p:animScale>
                                      <p:cBhvr>
                                        <p:cTn id="306" dur="26" fill="hold">
                                          <p:stCondLst>
                                            <p:cond delay="1312"/>
                                          </p:stCondLst>
                                        </p:cTn>
                                        <p:tgtEl>
                                          <p:spTgt spid="230"/>
                                        </p:tgtEl>
                                      </p:cBhvr>
                                      <p:to x="100000" y="80000"/>
                                    </p:animScale>
                                    <p:animScale>
                                      <p:cBhvr>
                                        <p:cTn id="307" dur="166" fill="hold">
                                          <p:stCondLst>
                                            <p:cond delay="1338"/>
                                          </p:stCondLst>
                                        </p:cTn>
                                        <p:tgtEl>
                                          <p:spTgt spid="230"/>
                                        </p:tgtEl>
                                      </p:cBhvr>
                                      <p:to x="100000" y="100000"/>
                                    </p:animScale>
                                    <p:animScale>
                                      <p:cBhvr>
                                        <p:cTn id="308" dur="26" fill="hold">
                                          <p:stCondLst>
                                            <p:cond delay="1642"/>
                                          </p:stCondLst>
                                        </p:cTn>
                                        <p:tgtEl>
                                          <p:spTgt spid="230"/>
                                        </p:tgtEl>
                                      </p:cBhvr>
                                      <p:to x="100000" y="90000"/>
                                    </p:animScale>
                                    <p:animScale>
                                      <p:cBhvr>
                                        <p:cTn id="309" dur="166" fill="hold">
                                          <p:stCondLst>
                                            <p:cond delay="1668"/>
                                          </p:stCondLst>
                                        </p:cTn>
                                        <p:tgtEl>
                                          <p:spTgt spid="230"/>
                                        </p:tgtEl>
                                      </p:cBhvr>
                                      <p:to x="100000" y="100000"/>
                                    </p:animScale>
                                    <p:animScale>
                                      <p:cBhvr>
                                        <p:cTn id="310" dur="26" fill="hold">
                                          <p:stCondLst>
                                            <p:cond delay="1808"/>
                                          </p:stCondLst>
                                        </p:cTn>
                                        <p:tgtEl>
                                          <p:spTgt spid="230"/>
                                        </p:tgtEl>
                                      </p:cBhvr>
                                      <p:to x="100000" y="95000"/>
                                    </p:animScale>
                                    <p:animScale>
                                      <p:cBhvr>
                                        <p:cTn id="311" dur="166" fill="hold">
                                          <p:stCondLst>
                                            <p:cond delay="1834"/>
                                          </p:stCondLst>
                                        </p:cTn>
                                        <p:tgtEl>
                                          <p:spTgt spid="230"/>
                                        </p:tgtEl>
                                      </p:cBhvr>
                                      <p:to x="100000" y="100000"/>
                                    </p:animScale>
                                  </p:childTnLst>
                                </p:cTn>
                              </p:par>
                              <p:par>
                                <p:cTn id="312" nodeType="withEffect" fill="hold" presetClass="entr" presetID="26">
                                  <p:stCondLst>
                                    <p:cond delay="0"/>
                                  </p:stCondLst>
                                  <p:childTnLst>
                                    <p:set>
                                      <p:cBhvr>
                                        <p:cTn id="313" dur="1" fill="hold">
                                          <p:stCondLst>
                                            <p:cond delay="0"/>
                                          </p:stCondLst>
                                        </p:cTn>
                                        <p:tgtEl>
                                          <p:spTgt spid="231"/>
                                        </p:tgtEl>
                                        <p:attrNameLst>
                                          <p:attrName>style.visibility</p:attrName>
                                        </p:attrNameLst>
                                      </p:cBhvr>
                                      <p:to>
                                        <p:strVal val="visible"/>
                                      </p:to>
                                    </p:set>
                                    <p:animEffect filter="wipe(down)" transition="in">
                                      <p:cBhvr additive="repl">
                                        <p:cTn id="314" dur="580">
                                          <p:stCondLst>
                                            <p:cond delay="0"/>
                                          </p:stCondLst>
                                        </p:cTn>
                                        <p:tgtEl>
                                          <p:spTgt spid="231"/>
                                        </p:tgtEl>
                                      </p:cBhvr>
                                    </p:animEffect>
                                    <p:anim calcmode="lin" valueType="num">
                                      <p:cBhvr additive="repl">
                                        <p:cTn id="315" dur="1822">
                                          <p:stCondLst>
                                            <p:cond delay="0"/>
                                          </p:stCondLst>
                                        </p:cTn>
                                        <p:tgtEl>
                                          <p:spTgt spid="231"/>
                                        </p:tgtEl>
                                        <p:attrNameLst>
                                          <p:attrName>ppt_x</p:attrName>
                                        </p:attrNameLst>
                                      </p:cBhvr>
                                      <p:tavLst>
                                        <p:tav tm="0">
                                          <p:val>
                                            <p:strVal val="#ppt_x-0.25"/>
                                          </p:val>
                                        </p:tav>
                                        <p:tav tm="100000">
                                          <p:val>
                                            <p:strVal val="#ppt_x"/>
                                          </p:val>
                                        </p:tav>
                                      </p:tavLst>
                                    </p:anim>
                                    <p:anim calcmode="lin" valueType="num">
                                      <p:cBhvr additive="repl">
                                        <p:cTn id="316" dur="664">
                                          <p:stCondLst>
                                            <p:cond delay="0"/>
                                          </p:stCondLst>
                                        </p:cTn>
                                        <p:tgtEl>
                                          <p:spTgt spid="231"/>
                                        </p:tgtEl>
                                        <p:attrNameLst>
                                          <p:attrName>ppt_y</p:attrName>
                                        </p:attrNameLst>
                                      </p:cBhvr>
                                      <p:tavLst>
                                        <p:tav fmla="y-sin(pi*$)/3" tm="0">
                                          <p:val>
                                            <p:fltVal val="0.5"/>
                                          </p:val>
                                        </p:tav>
                                        <p:tav fmla="y-sin(pi*$)/3" tm="100000">
                                          <p:val>
                                            <p:fltVal val="1"/>
                                          </p:val>
                                        </p:tav>
                                      </p:tavLst>
                                    </p:anim>
                                    <p:anim calcmode="lin" valueType="num">
                                      <p:cBhvr additive="repl">
                                        <p:cTn id="317" dur="664">
                                          <p:stCondLst>
                                            <p:cond delay="664"/>
                                          </p:stCondLst>
                                        </p:cTn>
                                        <p:tgtEl>
                                          <p:spTgt spid="231"/>
                                        </p:tgtEl>
                                        <p:attrNameLst>
                                          <p:attrName>ppt_y</p:attrName>
                                        </p:attrNameLst>
                                      </p:cBhvr>
                                      <p:tavLst>
                                        <p:tav fmla="y-sin(pi*$)/9" tm="0">
                                          <p:val>
                                            <p:fltVal val="0"/>
                                          </p:val>
                                        </p:tav>
                                        <p:tav fmla="y-sin(pi*$)/9" tm="100000">
                                          <p:val>
                                            <p:fltVal val="1"/>
                                          </p:val>
                                        </p:tav>
                                      </p:tavLst>
                                    </p:anim>
                                    <p:anim calcmode="lin" valueType="num">
                                      <p:cBhvr additive="repl">
                                        <p:cTn id="318" dur="332">
                                          <p:stCondLst>
                                            <p:cond delay="1324"/>
                                          </p:stCondLst>
                                        </p:cTn>
                                        <p:tgtEl>
                                          <p:spTgt spid="231"/>
                                        </p:tgtEl>
                                        <p:attrNameLst>
                                          <p:attrName>ppt_y</p:attrName>
                                        </p:attrNameLst>
                                      </p:cBhvr>
                                      <p:tavLst>
                                        <p:tav fmla="y-sin(pi*$)/27" tm="0">
                                          <p:val>
                                            <p:fltVal val="0"/>
                                          </p:val>
                                        </p:tav>
                                        <p:tav fmla="y-sin(pi*$)/27" tm="100000">
                                          <p:val>
                                            <p:fltVal val="1"/>
                                          </p:val>
                                        </p:tav>
                                      </p:tavLst>
                                    </p:anim>
                                    <p:anim calcmode="lin" valueType="num">
                                      <p:cBhvr additive="repl">
                                        <p:cTn id="319" dur="164">
                                          <p:stCondLst>
                                            <p:cond delay="1656"/>
                                          </p:stCondLst>
                                        </p:cTn>
                                        <p:tgtEl>
                                          <p:spTgt spid="231"/>
                                        </p:tgtEl>
                                        <p:attrNameLst>
                                          <p:attrName>ppt_y</p:attrName>
                                        </p:attrNameLst>
                                      </p:cBhvr>
                                      <p:tavLst>
                                        <p:tav fmla="y-sin(pi*$)/81" tm="0">
                                          <p:val>
                                            <p:fltVal val="0"/>
                                          </p:val>
                                        </p:tav>
                                        <p:tav fmla="y-sin(pi*$)/81" tm="100000">
                                          <p:val>
                                            <p:fltVal val="1"/>
                                          </p:val>
                                        </p:tav>
                                      </p:tavLst>
                                    </p:anim>
                                    <p:animScale>
                                      <p:cBhvr>
                                        <p:cTn id="320" dur="26" fill="hold">
                                          <p:stCondLst>
                                            <p:cond delay="650"/>
                                          </p:stCondLst>
                                        </p:cTn>
                                        <p:tgtEl>
                                          <p:spTgt spid="231"/>
                                        </p:tgtEl>
                                      </p:cBhvr>
                                      <p:to x="100000" y="60000"/>
                                    </p:animScale>
                                    <p:animScale>
                                      <p:cBhvr>
                                        <p:cTn id="321" dur="166" fill="hold">
                                          <p:stCondLst>
                                            <p:cond delay="676"/>
                                          </p:stCondLst>
                                        </p:cTn>
                                        <p:tgtEl>
                                          <p:spTgt spid="231"/>
                                        </p:tgtEl>
                                      </p:cBhvr>
                                      <p:to x="100000" y="100000"/>
                                    </p:animScale>
                                    <p:animScale>
                                      <p:cBhvr>
                                        <p:cTn id="322" dur="26" fill="hold">
                                          <p:stCondLst>
                                            <p:cond delay="1312"/>
                                          </p:stCondLst>
                                        </p:cTn>
                                        <p:tgtEl>
                                          <p:spTgt spid="231"/>
                                        </p:tgtEl>
                                      </p:cBhvr>
                                      <p:to x="100000" y="80000"/>
                                    </p:animScale>
                                    <p:animScale>
                                      <p:cBhvr>
                                        <p:cTn id="323" dur="166" fill="hold">
                                          <p:stCondLst>
                                            <p:cond delay="1338"/>
                                          </p:stCondLst>
                                        </p:cTn>
                                        <p:tgtEl>
                                          <p:spTgt spid="231"/>
                                        </p:tgtEl>
                                      </p:cBhvr>
                                      <p:to x="100000" y="100000"/>
                                    </p:animScale>
                                    <p:animScale>
                                      <p:cBhvr>
                                        <p:cTn id="324" dur="26" fill="hold">
                                          <p:stCondLst>
                                            <p:cond delay="1642"/>
                                          </p:stCondLst>
                                        </p:cTn>
                                        <p:tgtEl>
                                          <p:spTgt spid="231"/>
                                        </p:tgtEl>
                                      </p:cBhvr>
                                      <p:to x="100000" y="90000"/>
                                    </p:animScale>
                                    <p:animScale>
                                      <p:cBhvr>
                                        <p:cTn id="325" dur="166" fill="hold">
                                          <p:stCondLst>
                                            <p:cond delay="1668"/>
                                          </p:stCondLst>
                                        </p:cTn>
                                        <p:tgtEl>
                                          <p:spTgt spid="231"/>
                                        </p:tgtEl>
                                      </p:cBhvr>
                                      <p:to x="100000" y="100000"/>
                                    </p:animScale>
                                    <p:animScale>
                                      <p:cBhvr>
                                        <p:cTn id="326" dur="26" fill="hold">
                                          <p:stCondLst>
                                            <p:cond delay="1808"/>
                                          </p:stCondLst>
                                        </p:cTn>
                                        <p:tgtEl>
                                          <p:spTgt spid="231"/>
                                        </p:tgtEl>
                                      </p:cBhvr>
                                      <p:to x="100000" y="95000"/>
                                    </p:animScale>
                                    <p:animScale>
                                      <p:cBhvr>
                                        <p:cTn id="327" dur="166" fill="hold">
                                          <p:stCondLst>
                                            <p:cond delay="1834"/>
                                          </p:stCondLst>
                                        </p:cTn>
                                        <p:tgtEl>
                                          <p:spTgt spid="231"/>
                                        </p:tgtEl>
                                      </p:cBhvr>
                                      <p:to x="100000" y="100000"/>
                                    </p:animScale>
                                  </p:childTnLst>
                                </p:cTn>
                              </p:par>
                              <p:par>
                                <p:cTn id="328" nodeType="withEffect" fill="hold" presetClass="entr" presetID="26">
                                  <p:stCondLst>
                                    <p:cond delay="0"/>
                                  </p:stCondLst>
                                  <p:childTnLst>
                                    <p:set>
                                      <p:cBhvr>
                                        <p:cTn id="329" dur="1" fill="hold">
                                          <p:stCondLst>
                                            <p:cond delay="0"/>
                                          </p:stCondLst>
                                        </p:cTn>
                                        <p:tgtEl>
                                          <p:spTgt spid="250"/>
                                        </p:tgtEl>
                                        <p:attrNameLst>
                                          <p:attrName>style.visibility</p:attrName>
                                        </p:attrNameLst>
                                      </p:cBhvr>
                                      <p:to>
                                        <p:strVal val="visible"/>
                                      </p:to>
                                    </p:set>
                                    <p:animEffect filter="wipe(down)" transition="in">
                                      <p:cBhvr additive="repl">
                                        <p:cTn id="330" dur="580">
                                          <p:stCondLst>
                                            <p:cond delay="0"/>
                                          </p:stCondLst>
                                        </p:cTn>
                                        <p:tgtEl>
                                          <p:spTgt spid="250"/>
                                        </p:tgtEl>
                                      </p:cBhvr>
                                    </p:animEffect>
                                    <p:anim calcmode="lin" valueType="num">
                                      <p:cBhvr additive="repl">
                                        <p:cTn id="331" dur="1822">
                                          <p:stCondLst>
                                            <p:cond delay="0"/>
                                          </p:stCondLst>
                                        </p:cTn>
                                        <p:tgtEl>
                                          <p:spTgt spid="250"/>
                                        </p:tgtEl>
                                        <p:attrNameLst>
                                          <p:attrName>ppt_x</p:attrName>
                                        </p:attrNameLst>
                                      </p:cBhvr>
                                      <p:tavLst>
                                        <p:tav tm="0">
                                          <p:val>
                                            <p:strVal val="#ppt_x-0.25"/>
                                          </p:val>
                                        </p:tav>
                                        <p:tav tm="100000">
                                          <p:val>
                                            <p:strVal val="#ppt_x"/>
                                          </p:val>
                                        </p:tav>
                                      </p:tavLst>
                                    </p:anim>
                                    <p:anim calcmode="lin" valueType="num">
                                      <p:cBhvr additive="repl">
                                        <p:cTn id="332" dur="664">
                                          <p:stCondLst>
                                            <p:cond delay="0"/>
                                          </p:stCondLst>
                                        </p:cTn>
                                        <p:tgtEl>
                                          <p:spTgt spid="250"/>
                                        </p:tgtEl>
                                        <p:attrNameLst>
                                          <p:attrName>ppt_y</p:attrName>
                                        </p:attrNameLst>
                                      </p:cBhvr>
                                      <p:tavLst>
                                        <p:tav fmla="y-sin(pi*$)/3" tm="0">
                                          <p:val>
                                            <p:fltVal val="0.5"/>
                                          </p:val>
                                        </p:tav>
                                        <p:tav fmla="y-sin(pi*$)/3" tm="100000">
                                          <p:val>
                                            <p:fltVal val="1"/>
                                          </p:val>
                                        </p:tav>
                                      </p:tavLst>
                                    </p:anim>
                                    <p:anim calcmode="lin" valueType="num">
                                      <p:cBhvr additive="repl">
                                        <p:cTn id="333" dur="664">
                                          <p:stCondLst>
                                            <p:cond delay="664"/>
                                          </p:stCondLst>
                                        </p:cTn>
                                        <p:tgtEl>
                                          <p:spTgt spid="250"/>
                                        </p:tgtEl>
                                        <p:attrNameLst>
                                          <p:attrName>ppt_y</p:attrName>
                                        </p:attrNameLst>
                                      </p:cBhvr>
                                      <p:tavLst>
                                        <p:tav fmla="y-sin(pi*$)/9" tm="0">
                                          <p:val>
                                            <p:fltVal val="0"/>
                                          </p:val>
                                        </p:tav>
                                        <p:tav fmla="y-sin(pi*$)/9" tm="100000">
                                          <p:val>
                                            <p:fltVal val="1"/>
                                          </p:val>
                                        </p:tav>
                                      </p:tavLst>
                                    </p:anim>
                                    <p:anim calcmode="lin" valueType="num">
                                      <p:cBhvr additive="repl">
                                        <p:cTn id="334" dur="332">
                                          <p:stCondLst>
                                            <p:cond delay="1324"/>
                                          </p:stCondLst>
                                        </p:cTn>
                                        <p:tgtEl>
                                          <p:spTgt spid="250"/>
                                        </p:tgtEl>
                                        <p:attrNameLst>
                                          <p:attrName>ppt_y</p:attrName>
                                        </p:attrNameLst>
                                      </p:cBhvr>
                                      <p:tavLst>
                                        <p:tav fmla="y-sin(pi*$)/27" tm="0">
                                          <p:val>
                                            <p:fltVal val="0"/>
                                          </p:val>
                                        </p:tav>
                                        <p:tav fmla="y-sin(pi*$)/27" tm="100000">
                                          <p:val>
                                            <p:fltVal val="1"/>
                                          </p:val>
                                        </p:tav>
                                      </p:tavLst>
                                    </p:anim>
                                    <p:anim calcmode="lin" valueType="num">
                                      <p:cBhvr additive="repl">
                                        <p:cTn id="335" dur="164">
                                          <p:stCondLst>
                                            <p:cond delay="1656"/>
                                          </p:stCondLst>
                                        </p:cTn>
                                        <p:tgtEl>
                                          <p:spTgt spid="250"/>
                                        </p:tgtEl>
                                        <p:attrNameLst>
                                          <p:attrName>ppt_y</p:attrName>
                                        </p:attrNameLst>
                                      </p:cBhvr>
                                      <p:tavLst>
                                        <p:tav fmla="y-sin(pi*$)/81" tm="0">
                                          <p:val>
                                            <p:fltVal val="0"/>
                                          </p:val>
                                        </p:tav>
                                        <p:tav fmla="y-sin(pi*$)/81" tm="100000">
                                          <p:val>
                                            <p:fltVal val="1"/>
                                          </p:val>
                                        </p:tav>
                                      </p:tavLst>
                                    </p:anim>
                                    <p:animScale>
                                      <p:cBhvr>
                                        <p:cTn id="336" dur="26" fill="hold">
                                          <p:stCondLst>
                                            <p:cond delay="650"/>
                                          </p:stCondLst>
                                        </p:cTn>
                                        <p:tgtEl>
                                          <p:spTgt spid="250"/>
                                        </p:tgtEl>
                                      </p:cBhvr>
                                      <p:to x="100000" y="60000"/>
                                    </p:animScale>
                                    <p:animScale>
                                      <p:cBhvr>
                                        <p:cTn id="337" dur="166" fill="hold">
                                          <p:stCondLst>
                                            <p:cond delay="676"/>
                                          </p:stCondLst>
                                        </p:cTn>
                                        <p:tgtEl>
                                          <p:spTgt spid="250"/>
                                        </p:tgtEl>
                                      </p:cBhvr>
                                      <p:to x="100000" y="100000"/>
                                    </p:animScale>
                                    <p:animScale>
                                      <p:cBhvr>
                                        <p:cTn id="338" dur="26" fill="hold">
                                          <p:stCondLst>
                                            <p:cond delay="1312"/>
                                          </p:stCondLst>
                                        </p:cTn>
                                        <p:tgtEl>
                                          <p:spTgt spid="250"/>
                                        </p:tgtEl>
                                      </p:cBhvr>
                                      <p:to x="100000" y="80000"/>
                                    </p:animScale>
                                    <p:animScale>
                                      <p:cBhvr>
                                        <p:cTn id="339" dur="166" fill="hold">
                                          <p:stCondLst>
                                            <p:cond delay="1338"/>
                                          </p:stCondLst>
                                        </p:cTn>
                                        <p:tgtEl>
                                          <p:spTgt spid="250"/>
                                        </p:tgtEl>
                                      </p:cBhvr>
                                      <p:to x="100000" y="100000"/>
                                    </p:animScale>
                                    <p:animScale>
                                      <p:cBhvr>
                                        <p:cTn id="340" dur="26" fill="hold">
                                          <p:stCondLst>
                                            <p:cond delay="1642"/>
                                          </p:stCondLst>
                                        </p:cTn>
                                        <p:tgtEl>
                                          <p:spTgt spid="250"/>
                                        </p:tgtEl>
                                      </p:cBhvr>
                                      <p:to x="100000" y="90000"/>
                                    </p:animScale>
                                    <p:animScale>
                                      <p:cBhvr>
                                        <p:cTn id="341" dur="166" fill="hold">
                                          <p:stCondLst>
                                            <p:cond delay="1668"/>
                                          </p:stCondLst>
                                        </p:cTn>
                                        <p:tgtEl>
                                          <p:spTgt spid="250"/>
                                        </p:tgtEl>
                                      </p:cBhvr>
                                      <p:to x="100000" y="100000"/>
                                    </p:animScale>
                                    <p:animScale>
                                      <p:cBhvr>
                                        <p:cTn id="342" dur="26" fill="hold">
                                          <p:stCondLst>
                                            <p:cond delay="1808"/>
                                          </p:stCondLst>
                                        </p:cTn>
                                        <p:tgtEl>
                                          <p:spTgt spid="250"/>
                                        </p:tgtEl>
                                      </p:cBhvr>
                                      <p:to x="100000" y="95000"/>
                                    </p:animScale>
                                    <p:animScale>
                                      <p:cBhvr>
                                        <p:cTn id="343" dur="166" fill="hold">
                                          <p:stCondLst>
                                            <p:cond delay="1834"/>
                                          </p:stCondLst>
                                        </p:cTn>
                                        <p:tgtEl>
                                          <p:spTgt spid="250"/>
                                        </p:tgtEl>
                                      </p:cBhvr>
                                      <p:to x="100000" y="100000"/>
                                    </p:animScale>
                                  </p:childTnLst>
                                </p:cTn>
                              </p:par>
                              <p:par>
                                <p:cTn id="344" nodeType="withEffect" fill="hold" presetClass="entr" presetID="26">
                                  <p:stCondLst>
                                    <p:cond delay="0"/>
                                  </p:stCondLst>
                                  <p:childTnLst>
                                    <p:set>
                                      <p:cBhvr>
                                        <p:cTn id="345" dur="1" fill="hold">
                                          <p:stCondLst>
                                            <p:cond delay="0"/>
                                          </p:stCondLst>
                                        </p:cTn>
                                        <p:tgtEl>
                                          <p:spTgt spid="251"/>
                                        </p:tgtEl>
                                        <p:attrNameLst>
                                          <p:attrName>style.visibility</p:attrName>
                                        </p:attrNameLst>
                                      </p:cBhvr>
                                      <p:to>
                                        <p:strVal val="visible"/>
                                      </p:to>
                                    </p:set>
                                    <p:animEffect filter="wipe(down)" transition="in">
                                      <p:cBhvr additive="repl">
                                        <p:cTn id="346" dur="580">
                                          <p:stCondLst>
                                            <p:cond delay="0"/>
                                          </p:stCondLst>
                                        </p:cTn>
                                        <p:tgtEl>
                                          <p:spTgt spid="251"/>
                                        </p:tgtEl>
                                      </p:cBhvr>
                                    </p:animEffect>
                                    <p:anim calcmode="lin" valueType="num">
                                      <p:cBhvr additive="repl">
                                        <p:cTn id="347" dur="1822">
                                          <p:stCondLst>
                                            <p:cond delay="0"/>
                                          </p:stCondLst>
                                        </p:cTn>
                                        <p:tgtEl>
                                          <p:spTgt spid="251"/>
                                        </p:tgtEl>
                                        <p:attrNameLst>
                                          <p:attrName>ppt_x</p:attrName>
                                        </p:attrNameLst>
                                      </p:cBhvr>
                                      <p:tavLst>
                                        <p:tav tm="0">
                                          <p:val>
                                            <p:strVal val="#ppt_x-0.25"/>
                                          </p:val>
                                        </p:tav>
                                        <p:tav tm="100000">
                                          <p:val>
                                            <p:strVal val="#ppt_x"/>
                                          </p:val>
                                        </p:tav>
                                      </p:tavLst>
                                    </p:anim>
                                    <p:anim calcmode="lin" valueType="num">
                                      <p:cBhvr additive="repl">
                                        <p:cTn id="348" dur="664">
                                          <p:stCondLst>
                                            <p:cond delay="0"/>
                                          </p:stCondLst>
                                        </p:cTn>
                                        <p:tgtEl>
                                          <p:spTgt spid="251"/>
                                        </p:tgtEl>
                                        <p:attrNameLst>
                                          <p:attrName>ppt_y</p:attrName>
                                        </p:attrNameLst>
                                      </p:cBhvr>
                                      <p:tavLst>
                                        <p:tav fmla="y-sin(pi*$)/3" tm="0">
                                          <p:val>
                                            <p:fltVal val="0.5"/>
                                          </p:val>
                                        </p:tav>
                                        <p:tav fmla="y-sin(pi*$)/3" tm="100000">
                                          <p:val>
                                            <p:fltVal val="1"/>
                                          </p:val>
                                        </p:tav>
                                      </p:tavLst>
                                    </p:anim>
                                    <p:anim calcmode="lin" valueType="num">
                                      <p:cBhvr additive="repl">
                                        <p:cTn id="349" dur="664">
                                          <p:stCondLst>
                                            <p:cond delay="664"/>
                                          </p:stCondLst>
                                        </p:cTn>
                                        <p:tgtEl>
                                          <p:spTgt spid="251"/>
                                        </p:tgtEl>
                                        <p:attrNameLst>
                                          <p:attrName>ppt_y</p:attrName>
                                        </p:attrNameLst>
                                      </p:cBhvr>
                                      <p:tavLst>
                                        <p:tav fmla="y-sin(pi*$)/9" tm="0">
                                          <p:val>
                                            <p:fltVal val="0"/>
                                          </p:val>
                                        </p:tav>
                                        <p:tav fmla="y-sin(pi*$)/9" tm="100000">
                                          <p:val>
                                            <p:fltVal val="1"/>
                                          </p:val>
                                        </p:tav>
                                      </p:tavLst>
                                    </p:anim>
                                    <p:anim calcmode="lin" valueType="num">
                                      <p:cBhvr additive="repl">
                                        <p:cTn id="350" dur="332">
                                          <p:stCondLst>
                                            <p:cond delay="1324"/>
                                          </p:stCondLst>
                                        </p:cTn>
                                        <p:tgtEl>
                                          <p:spTgt spid="251"/>
                                        </p:tgtEl>
                                        <p:attrNameLst>
                                          <p:attrName>ppt_y</p:attrName>
                                        </p:attrNameLst>
                                      </p:cBhvr>
                                      <p:tavLst>
                                        <p:tav fmla="y-sin(pi*$)/27" tm="0">
                                          <p:val>
                                            <p:fltVal val="0"/>
                                          </p:val>
                                        </p:tav>
                                        <p:tav fmla="y-sin(pi*$)/27" tm="100000">
                                          <p:val>
                                            <p:fltVal val="1"/>
                                          </p:val>
                                        </p:tav>
                                      </p:tavLst>
                                    </p:anim>
                                    <p:anim calcmode="lin" valueType="num">
                                      <p:cBhvr additive="repl">
                                        <p:cTn id="351" dur="164">
                                          <p:stCondLst>
                                            <p:cond delay="1656"/>
                                          </p:stCondLst>
                                        </p:cTn>
                                        <p:tgtEl>
                                          <p:spTgt spid="251"/>
                                        </p:tgtEl>
                                        <p:attrNameLst>
                                          <p:attrName>ppt_y</p:attrName>
                                        </p:attrNameLst>
                                      </p:cBhvr>
                                      <p:tavLst>
                                        <p:tav fmla="y-sin(pi*$)/81" tm="0">
                                          <p:val>
                                            <p:fltVal val="0"/>
                                          </p:val>
                                        </p:tav>
                                        <p:tav fmla="y-sin(pi*$)/81" tm="100000">
                                          <p:val>
                                            <p:fltVal val="1"/>
                                          </p:val>
                                        </p:tav>
                                      </p:tavLst>
                                    </p:anim>
                                    <p:animScale>
                                      <p:cBhvr>
                                        <p:cTn id="352" dur="26" fill="hold">
                                          <p:stCondLst>
                                            <p:cond delay="650"/>
                                          </p:stCondLst>
                                        </p:cTn>
                                        <p:tgtEl>
                                          <p:spTgt spid="251"/>
                                        </p:tgtEl>
                                      </p:cBhvr>
                                      <p:to x="100000" y="60000"/>
                                    </p:animScale>
                                    <p:animScale>
                                      <p:cBhvr>
                                        <p:cTn id="353" dur="166" fill="hold">
                                          <p:stCondLst>
                                            <p:cond delay="676"/>
                                          </p:stCondLst>
                                        </p:cTn>
                                        <p:tgtEl>
                                          <p:spTgt spid="251"/>
                                        </p:tgtEl>
                                      </p:cBhvr>
                                      <p:to x="100000" y="100000"/>
                                    </p:animScale>
                                    <p:animScale>
                                      <p:cBhvr>
                                        <p:cTn id="354" dur="26" fill="hold">
                                          <p:stCondLst>
                                            <p:cond delay="1312"/>
                                          </p:stCondLst>
                                        </p:cTn>
                                        <p:tgtEl>
                                          <p:spTgt spid="251"/>
                                        </p:tgtEl>
                                      </p:cBhvr>
                                      <p:to x="100000" y="80000"/>
                                    </p:animScale>
                                    <p:animScale>
                                      <p:cBhvr>
                                        <p:cTn id="355" dur="166" fill="hold">
                                          <p:stCondLst>
                                            <p:cond delay="1338"/>
                                          </p:stCondLst>
                                        </p:cTn>
                                        <p:tgtEl>
                                          <p:spTgt spid="251"/>
                                        </p:tgtEl>
                                      </p:cBhvr>
                                      <p:to x="100000" y="100000"/>
                                    </p:animScale>
                                    <p:animScale>
                                      <p:cBhvr>
                                        <p:cTn id="356" dur="26" fill="hold">
                                          <p:stCondLst>
                                            <p:cond delay="1642"/>
                                          </p:stCondLst>
                                        </p:cTn>
                                        <p:tgtEl>
                                          <p:spTgt spid="251"/>
                                        </p:tgtEl>
                                      </p:cBhvr>
                                      <p:to x="100000" y="90000"/>
                                    </p:animScale>
                                    <p:animScale>
                                      <p:cBhvr>
                                        <p:cTn id="357" dur="166" fill="hold">
                                          <p:stCondLst>
                                            <p:cond delay="1668"/>
                                          </p:stCondLst>
                                        </p:cTn>
                                        <p:tgtEl>
                                          <p:spTgt spid="251"/>
                                        </p:tgtEl>
                                      </p:cBhvr>
                                      <p:to x="100000" y="100000"/>
                                    </p:animScale>
                                    <p:animScale>
                                      <p:cBhvr>
                                        <p:cTn id="358" dur="26" fill="hold">
                                          <p:stCondLst>
                                            <p:cond delay="1808"/>
                                          </p:stCondLst>
                                        </p:cTn>
                                        <p:tgtEl>
                                          <p:spTgt spid="251"/>
                                        </p:tgtEl>
                                      </p:cBhvr>
                                      <p:to x="100000" y="95000"/>
                                    </p:animScale>
                                    <p:animScale>
                                      <p:cBhvr>
                                        <p:cTn id="359" dur="166" fill="hold">
                                          <p:stCondLst>
                                            <p:cond delay="1834"/>
                                          </p:stCondLst>
                                        </p:cTn>
                                        <p:tgtEl>
                                          <p:spTgt spid="251"/>
                                        </p:tgtEl>
                                      </p:cBhvr>
                                      <p:to x="100000" y="100000"/>
                                    </p:animScale>
                                  </p:childTnLst>
                                </p:cTn>
                              </p:par>
                              <p:par>
                                <p:cTn id="360" nodeType="withEffect" fill="hold" presetClass="entr" presetID="26">
                                  <p:stCondLst>
                                    <p:cond delay="0"/>
                                  </p:stCondLst>
                                  <p:childTnLst>
                                    <p:set>
                                      <p:cBhvr>
                                        <p:cTn id="361" dur="1" fill="hold">
                                          <p:stCondLst>
                                            <p:cond delay="0"/>
                                          </p:stCondLst>
                                        </p:cTn>
                                        <p:tgtEl>
                                          <p:spTgt spid="256"/>
                                        </p:tgtEl>
                                        <p:attrNameLst>
                                          <p:attrName>style.visibility</p:attrName>
                                        </p:attrNameLst>
                                      </p:cBhvr>
                                      <p:to>
                                        <p:strVal val="visible"/>
                                      </p:to>
                                    </p:set>
                                    <p:animEffect filter="wipe(down)" transition="in">
                                      <p:cBhvr additive="repl">
                                        <p:cTn id="362" dur="580">
                                          <p:stCondLst>
                                            <p:cond delay="0"/>
                                          </p:stCondLst>
                                        </p:cTn>
                                        <p:tgtEl>
                                          <p:spTgt spid="256"/>
                                        </p:tgtEl>
                                      </p:cBhvr>
                                    </p:animEffect>
                                    <p:anim calcmode="lin" valueType="num">
                                      <p:cBhvr additive="repl">
                                        <p:cTn id="363" dur="1822">
                                          <p:stCondLst>
                                            <p:cond delay="0"/>
                                          </p:stCondLst>
                                        </p:cTn>
                                        <p:tgtEl>
                                          <p:spTgt spid="256"/>
                                        </p:tgtEl>
                                        <p:attrNameLst>
                                          <p:attrName>ppt_x</p:attrName>
                                        </p:attrNameLst>
                                      </p:cBhvr>
                                      <p:tavLst>
                                        <p:tav tm="0">
                                          <p:val>
                                            <p:strVal val="#ppt_x-0.25"/>
                                          </p:val>
                                        </p:tav>
                                        <p:tav tm="100000">
                                          <p:val>
                                            <p:strVal val="#ppt_x"/>
                                          </p:val>
                                        </p:tav>
                                      </p:tavLst>
                                    </p:anim>
                                    <p:anim calcmode="lin" valueType="num">
                                      <p:cBhvr additive="repl">
                                        <p:cTn id="364" dur="664">
                                          <p:stCondLst>
                                            <p:cond delay="0"/>
                                          </p:stCondLst>
                                        </p:cTn>
                                        <p:tgtEl>
                                          <p:spTgt spid="256"/>
                                        </p:tgtEl>
                                        <p:attrNameLst>
                                          <p:attrName>ppt_y</p:attrName>
                                        </p:attrNameLst>
                                      </p:cBhvr>
                                      <p:tavLst>
                                        <p:tav fmla="y-sin(pi*$)/3" tm="0">
                                          <p:val>
                                            <p:fltVal val="0.5"/>
                                          </p:val>
                                        </p:tav>
                                        <p:tav fmla="y-sin(pi*$)/3" tm="100000">
                                          <p:val>
                                            <p:fltVal val="1"/>
                                          </p:val>
                                        </p:tav>
                                      </p:tavLst>
                                    </p:anim>
                                    <p:anim calcmode="lin" valueType="num">
                                      <p:cBhvr additive="repl">
                                        <p:cTn id="365" dur="664">
                                          <p:stCondLst>
                                            <p:cond delay="664"/>
                                          </p:stCondLst>
                                        </p:cTn>
                                        <p:tgtEl>
                                          <p:spTgt spid="256"/>
                                        </p:tgtEl>
                                        <p:attrNameLst>
                                          <p:attrName>ppt_y</p:attrName>
                                        </p:attrNameLst>
                                      </p:cBhvr>
                                      <p:tavLst>
                                        <p:tav fmla="y-sin(pi*$)/9" tm="0">
                                          <p:val>
                                            <p:fltVal val="0"/>
                                          </p:val>
                                        </p:tav>
                                        <p:tav fmla="y-sin(pi*$)/9" tm="100000">
                                          <p:val>
                                            <p:fltVal val="1"/>
                                          </p:val>
                                        </p:tav>
                                      </p:tavLst>
                                    </p:anim>
                                    <p:anim calcmode="lin" valueType="num">
                                      <p:cBhvr additive="repl">
                                        <p:cTn id="366" dur="332">
                                          <p:stCondLst>
                                            <p:cond delay="1324"/>
                                          </p:stCondLst>
                                        </p:cTn>
                                        <p:tgtEl>
                                          <p:spTgt spid="256"/>
                                        </p:tgtEl>
                                        <p:attrNameLst>
                                          <p:attrName>ppt_y</p:attrName>
                                        </p:attrNameLst>
                                      </p:cBhvr>
                                      <p:tavLst>
                                        <p:tav fmla="y-sin(pi*$)/27" tm="0">
                                          <p:val>
                                            <p:fltVal val="0"/>
                                          </p:val>
                                        </p:tav>
                                        <p:tav fmla="y-sin(pi*$)/27" tm="100000">
                                          <p:val>
                                            <p:fltVal val="1"/>
                                          </p:val>
                                        </p:tav>
                                      </p:tavLst>
                                    </p:anim>
                                    <p:anim calcmode="lin" valueType="num">
                                      <p:cBhvr additive="repl">
                                        <p:cTn id="367" dur="164">
                                          <p:stCondLst>
                                            <p:cond delay="1656"/>
                                          </p:stCondLst>
                                        </p:cTn>
                                        <p:tgtEl>
                                          <p:spTgt spid="256"/>
                                        </p:tgtEl>
                                        <p:attrNameLst>
                                          <p:attrName>ppt_y</p:attrName>
                                        </p:attrNameLst>
                                      </p:cBhvr>
                                      <p:tavLst>
                                        <p:tav fmla="y-sin(pi*$)/81" tm="0">
                                          <p:val>
                                            <p:fltVal val="0"/>
                                          </p:val>
                                        </p:tav>
                                        <p:tav fmla="y-sin(pi*$)/81" tm="100000">
                                          <p:val>
                                            <p:fltVal val="1"/>
                                          </p:val>
                                        </p:tav>
                                      </p:tavLst>
                                    </p:anim>
                                    <p:animScale>
                                      <p:cBhvr>
                                        <p:cTn id="368" dur="26" fill="hold">
                                          <p:stCondLst>
                                            <p:cond delay="650"/>
                                          </p:stCondLst>
                                        </p:cTn>
                                        <p:tgtEl>
                                          <p:spTgt spid="256"/>
                                        </p:tgtEl>
                                      </p:cBhvr>
                                      <p:to x="100000" y="60000"/>
                                    </p:animScale>
                                    <p:animScale>
                                      <p:cBhvr>
                                        <p:cTn id="369" dur="166" fill="hold">
                                          <p:stCondLst>
                                            <p:cond delay="676"/>
                                          </p:stCondLst>
                                        </p:cTn>
                                        <p:tgtEl>
                                          <p:spTgt spid="256"/>
                                        </p:tgtEl>
                                      </p:cBhvr>
                                      <p:to x="100000" y="100000"/>
                                    </p:animScale>
                                    <p:animScale>
                                      <p:cBhvr>
                                        <p:cTn id="370" dur="26" fill="hold">
                                          <p:stCondLst>
                                            <p:cond delay="1312"/>
                                          </p:stCondLst>
                                        </p:cTn>
                                        <p:tgtEl>
                                          <p:spTgt spid="256"/>
                                        </p:tgtEl>
                                      </p:cBhvr>
                                      <p:to x="100000" y="80000"/>
                                    </p:animScale>
                                    <p:animScale>
                                      <p:cBhvr>
                                        <p:cTn id="371" dur="166" fill="hold">
                                          <p:stCondLst>
                                            <p:cond delay="1338"/>
                                          </p:stCondLst>
                                        </p:cTn>
                                        <p:tgtEl>
                                          <p:spTgt spid="256"/>
                                        </p:tgtEl>
                                      </p:cBhvr>
                                      <p:to x="100000" y="100000"/>
                                    </p:animScale>
                                    <p:animScale>
                                      <p:cBhvr>
                                        <p:cTn id="372" dur="26" fill="hold">
                                          <p:stCondLst>
                                            <p:cond delay="1642"/>
                                          </p:stCondLst>
                                        </p:cTn>
                                        <p:tgtEl>
                                          <p:spTgt spid="256"/>
                                        </p:tgtEl>
                                      </p:cBhvr>
                                      <p:to x="100000" y="90000"/>
                                    </p:animScale>
                                    <p:animScale>
                                      <p:cBhvr>
                                        <p:cTn id="373" dur="166" fill="hold">
                                          <p:stCondLst>
                                            <p:cond delay="1668"/>
                                          </p:stCondLst>
                                        </p:cTn>
                                        <p:tgtEl>
                                          <p:spTgt spid="256"/>
                                        </p:tgtEl>
                                      </p:cBhvr>
                                      <p:to x="100000" y="100000"/>
                                    </p:animScale>
                                    <p:animScale>
                                      <p:cBhvr>
                                        <p:cTn id="374" dur="26" fill="hold">
                                          <p:stCondLst>
                                            <p:cond delay="1808"/>
                                          </p:stCondLst>
                                        </p:cTn>
                                        <p:tgtEl>
                                          <p:spTgt spid="256"/>
                                        </p:tgtEl>
                                      </p:cBhvr>
                                      <p:to x="100000" y="95000"/>
                                    </p:animScale>
                                    <p:animScale>
                                      <p:cBhvr>
                                        <p:cTn id="375" dur="166" fill="hold">
                                          <p:stCondLst>
                                            <p:cond delay="1834"/>
                                          </p:stCondLst>
                                        </p:cTn>
                                        <p:tgtEl>
                                          <p:spTgt spid="256"/>
                                        </p:tgtEl>
                                      </p:cBhvr>
                                      <p:to x="100000" y="100000"/>
                                    </p:animScale>
                                  </p:childTnLst>
                                </p:cTn>
                              </p:par>
                              <p:par>
                                <p:cTn id="376" nodeType="withEffect" fill="hold" presetClass="entr" presetID="26">
                                  <p:stCondLst>
                                    <p:cond delay="0"/>
                                  </p:stCondLst>
                                  <p:childTnLst>
                                    <p:set>
                                      <p:cBhvr>
                                        <p:cTn id="377" dur="1" fill="hold">
                                          <p:stCondLst>
                                            <p:cond delay="0"/>
                                          </p:stCondLst>
                                        </p:cTn>
                                        <p:tgtEl>
                                          <p:spTgt spid="255"/>
                                        </p:tgtEl>
                                        <p:attrNameLst>
                                          <p:attrName>style.visibility</p:attrName>
                                        </p:attrNameLst>
                                      </p:cBhvr>
                                      <p:to>
                                        <p:strVal val="visible"/>
                                      </p:to>
                                    </p:set>
                                    <p:animEffect filter="wipe(down)" transition="in">
                                      <p:cBhvr additive="repl">
                                        <p:cTn id="378" dur="580">
                                          <p:stCondLst>
                                            <p:cond delay="0"/>
                                          </p:stCondLst>
                                        </p:cTn>
                                        <p:tgtEl>
                                          <p:spTgt spid="255"/>
                                        </p:tgtEl>
                                      </p:cBhvr>
                                    </p:animEffect>
                                    <p:anim calcmode="lin" valueType="num">
                                      <p:cBhvr additive="repl">
                                        <p:cTn id="379" dur="1822">
                                          <p:stCondLst>
                                            <p:cond delay="0"/>
                                          </p:stCondLst>
                                        </p:cTn>
                                        <p:tgtEl>
                                          <p:spTgt spid="255"/>
                                        </p:tgtEl>
                                        <p:attrNameLst>
                                          <p:attrName>ppt_x</p:attrName>
                                        </p:attrNameLst>
                                      </p:cBhvr>
                                      <p:tavLst>
                                        <p:tav tm="0">
                                          <p:val>
                                            <p:strVal val="#ppt_x-0.25"/>
                                          </p:val>
                                        </p:tav>
                                        <p:tav tm="100000">
                                          <p:val>
                                            <p:strVal val="#ppt_x"/>
                                          </p:val>
                                        </p:tav>
                                      </p:tavLst>
                                    </p:anim>
                                    <p:anim calcmode="lin" valueType="num">
                                      <p:cBhvr additive="repl">
                                        <p:cTn id="380" dur="664">
                                          <p:stCondLst>
                                            <p:cond delay="0"/>
                                          </p:stCondLst>
                                        </p:cTn>
                                        <p:tgtEl>
                                          <p:spTgt spid="255"/>
                                        </p:tgtEl>
                                        <p:attrNameLst>
                                          <p:attrName>ppt_y</p:attrName>
                                        </p:attrNameLst>
                                      </p:cBhvr>
                                      <p:tavLst>
                                        <p:tav fmla="y-sin(pi*$)/3" tm="0">
                                          <p:val>
                                            <p:fltVal val="0.5"/>
                                          </p:val>
                                        </p:tav>
                                        <p:tav fmla="y-sin(pi*$)/3" tm="100000">
                                          <p:val>
                                            <p:fltVal val="1"/>
                                          </p:val>
                                        </p:tav>
                                      </p:tavLst>
                                    </p:anim>
                                    <p:anim calcmode="lin" valueType="num">
                                      <p:cBhvr additive="repl">
                                        <p:cTn id="381" dur="664">
                                          <p:stCondLst>
                                            <p:cond delay="664"/>
                                          </p:stCondLst>
                                        </p:cTn>
                                        <p:tgtEl>
                                          <p:spTgt spid="255"/>
                                        </p:tgtEl>
                                        <p:attrNameLst>
                                          <p:attrName>ppt_y</p:attrName>
                                        </p:attrNameLst>
                                      </p:cBhvr>
                                      <p:tavLst>
                                        <p:tav fmla="y-sin(pi*$)/9" tm="0">
                                          <p:val>
                                            <p:fltVal val="0"/>
                                          </p:val>
                                        </p:tav>
                                        <p:tav fmla="y-sin(pi*$)/9" tm="100000">
                                          <p:val>
                                            <p:fltVal val="1"/>
                                          </p:val>
                                        </p:tav>
                                      </p:tavLst>
                                    </p:anim>
                                    <p:anim calcmode="lin" valueType="num">
                                      <p:cBhvr additive="repl">
                                        <p:cTn id="382" dur="332">
                                          <p:stCondLst>
                                            <p:cond delay="1324"/>
                                          </p:stCondLst>
                                        </p:cTn>
                                        <p:tgtEl>
                                          <p:spTgt spid="255"/>
                                        </p:tgtEl>
                                        <p:attrNameLst>
                                          <p:attrName>ppt_y</p:attrName>
                                        </p:attrNameLst>
                                      </p:cBhvr>
                                      <p:tavLst>
                                        <p:tav fmla="y-sin(pi*$)/27" tm="0">
                                          <p:val>
                                            <p:fltVal val="0"/>
                                          </p:val>
                                        </p:tav>
                                        <p:tav fmla="y-sin(pi*$)/27" tm="100000">
                                          <p:val>
                                            <p:fltVal val="1"/>
                                          </p:val>
                                        </p:tav>
                                      </p:tavLst>
                                    </p:anim>
                                    <p:anim calcmode="lin" valueType="num">
                                      <p:cBhvr additive="repl">
                                        <p:cTn id="383" dur="164">
                                          <p:stCondLst>
                                            <p:cond delay="1656"/>
                                          </p:stCondLst>
                                        </p:cTn>
                                        <p:tgtEl>
                                          <p:spTgt spid="255"/>
                                        </p:tgtEl>
                                        <p:attrNameLst>
                                          <p:attrName>ppt_y</p:attrName>
                                        </p:attrNameLst>
                                      </p:cBhvr>
                                      <p:tavLst>
                                        <p:tav fmla="y-sin(pi*$)/81" tm="0">
                                          <p:val>
                                            <p:fltVal val="0"/>
                                          </p:val>
                                        </p:tav>
                                        <p:tav fmla="y-sin(pi*$)/81" tm="100000">
                                          <p:val>
                                            <p:fltVal val="1"/>
                                          </p:val>
                                        </p:tav>
                                      </p:tavLst>
                                    </p:anim>
                                    <p:animScale>
                                      <p:cBhvr>
                                        <p:cTn id="384" dur="26" fill="hold">
                                          <p:stCondLst>
                                            <p:cond delay="650"/>
                                          </p:stCondLst>
                                        </p:cTn>
                                        <p:tgtEl>
                                          <p:spTgt spid="255"/>
                                        </p:tgtEl>
                                      </p:cBhvr>
                                      <p:to x="100000" y="60000"/>
                                    </p:animScale>
                                    <p:animScale>
                                      <p:cBhvr>
                                        <p:cTn id="385" dur="166" fill="hold">
                                          <p:stCondLst>
                                            <p:cond delay="676"/>
                                          </p:stCondLst>
                                        </p:cTn>
                                        <p:tgtEl>
                                          <p:spTgt spid="255"/>
                                        </p:tgtEl>
                                      </p:cBhvr>
                                      <p:to x="100000" y="100000"/>
                                    </p:animScale>
                                    <p:animScale>
                                      <p:cBhvr>
                                        <p:cTn id="386" dur="26" fill="hold">
                                          <p:stCondLst>
                                            <p:cond delay="1312"/>
                                          </p:stCondLst>
                                        </p:cTn>
                                        <p:tgtEl>
                                          <p:spTgt spid="255"/>
                                        </p:tgtEl>
                                      </p:cBhvr>
                                      <p:to x="100000" y="80000"/>
                                    </p:animScale>
                                    <p:animScale>
                                      <p:cBhvr>
                                        <p:cTn id="387" dur="166" fill="hold">
                                          <p:stCondLst>
                                            <p:cond delay="1338"/>
                                          </p:stCondLst>
                                        </p:cTn>
                                        <p:tgtEl>
                                          <p:spTgt spid="255"/>
                                        </p:tgtEl>
                                      </p:cBhvr>
                                      <p:to x="100000" y="100000"/>
                                    </p:animScale>
                                    <p:animScale>
                                      <p:cBhvr>
                                        <p:cTn id="388" dur="26" fill="hold">
                                          <p:stCondLst>
                                            <p:cond delay="1642"/>
                                          </p:stCondLst>
                                        </p:cTn>
                                        <p:tgtEl>
                                          <p:spTgt spid="255"/>
                                        </p:tgtEl>
                                      </p:cBhvr>
                                      <p:to x="100000" y="90000"/>
                                    </p:animScale>
                                    <p:animScale>
                                      <p:cBhvr>
                                        <p:cTn id="389" dur="166" fill="hold">
                                          <p:stCondLst>
                                            <p:cond delay="1668"/>
                                          </p:stCondLst>
                                        </p:cTn>
                                        <p:tgtEl>
                                          <p:spTgt spid="255"/>
                                        </p:tgtEl>
                                      </p:cBhvr>
                                      <p:to x="100000" y="100000"/>
                                    </p:animScale>
                                    <p:animScale>
                                      <p:cBhvr>
                                        <p:cTn id="390" dur="26" fill="hold">
                                          <p:stCondLst>
                                            <p:cond delay="1808"/>
                                          </p:stCondLst>
                                        </p:cTn>
                                        <p:tgtEl>
                                          <p:spTgt spid="255"/>
                                        </p:tgtEl>
                                      </p:cBhvr>
                                      <p:to x="100000" y="95000"/>
                                    </p:animScale>
                                    <p:animScale>
                                      <p:cBhvr>
                                        <p:cTn id="391" dur="166" fill="hold">
                                          <p:stCondLst>
                                            <p:cond delay="1834"/>
                                          </p:stCondLst>
                                        </p:cTn>
                                        <p:tgtEl>
                                          <p:spTgt spid="255"/>
                                        </p:tgtEl>
                                      </p:cBhvr>
                                      <p:to x="100000" y="100000"/>
                                    </p:animScale>
                                  </p:childTnLst>
                                </p:cTn>
                              </p:par>
                              <p:par>
                                <p:cTn id="392" nodeType="withEffect" fill="hold" presetClass="entr" presetID="26">
                                  <p:stCondLst>
                                    <p:cond delay="0"/>
                                  </p:stCondLst>
                                  <p:childTnLst>
                                    <p:set>
                                      <p:cBhvr>
                                        <p:cTn id="393" dur="1" fill="hold">
                                          <p:stCondLst>
                                            <p:cond delay="0"/>
                                          </p:stCondLst>
                                        </p:cTn>
                                        <p:tgtEl>
                                          <p:spTgt spid="253"/>
                                        </p:tgtEl>
                                        <p:attrNameLst>
                                          <p:attrName>style.visibility</p:attrName>
                                        </p:attrNameLst>
                                      </p:cBhvr>
                                      <p:to>
                                        <p:strVal val="visible"/>
                                      </p:to>
                                    </p:set>
                                    <p:animEffect filter="wipe(down)" transition="in">
                                      <p:cBhvr additive="repl">
                                        <p:cTn id="394" dur="580">
                                          <p:stCondLst>
                                            <p:cond delay="0"/>
                                          </p:stCondLst>
                                        </p:cTn>
                                        <p:tgtEl>
                                          <p:spTgt spid="253"/>
                                        </p:tgtEl>
                                      </p:cBhvr>
                                    </p:animEffect>
                                    <p:anim calcmode="lin" valueType="num">
                                      <p:cBhvr additive="repl">
                                        <p:cTn id="395" dur="1822">
                                          <p:stCondLst>
                                            <p:cond delay="0"/>
                                          </p:stCondLst>
                                        </p:cTn>
                                        <p:tgtEl>
                                          <p:spTgt spid="253"/>
                                        </p:tgtEl>
                                        <p:attrNameLst>
                                          <p:attrName>ppt_x</p:attrName>
                                        </p:attrNameLst>
                                      </p:cBhvr>
                                      <p:tavLst>
                                        <p:tav tm="0">
                                          <p:val>
                                            <p:strVal val="#ppt_x-0.25"/>
                                          </p:val>
                                        </p:tav>
                                        <p:tav tm="100000">
                                          <p:val>
                                            <p:strVal val="#ppt_x"/>
                                          </p:val>
                                        </p:tav>
                                      </p:tavLst>
                                    </p:anim>
                                    <p:anim calcmode="lin" valueType="num">
                                      <p:cBhvr additive="repl">
                                        <p:cTn id="396" dur="664">
                                          <p:stCondLst>
                                            <p:cond delay="0"/>
                                          </p:stCondLst>
                                        </p:cTn>
                                        <p:tgtEl>
                                          <p:spTgt spid="253"/>
                                        </p:tgtEl>
                                        <p:attrNameLst>
                                          <p:attrName>ppt_y</p:attrName>
                                        </p:attrNameLst>
                                      </p:cBhvr>
                                      <p:tavLst>
                                        <p:tav fmla="y-sin(pi*$)/3" tm="0">
                                          <p:val>
                                            <p:fltVal val="0.5"/>
                                          </p:val>
                                        </p:tav>
                                        <p:tav fmla="y-sin(pi*$)/3" tm="100000">
                                          <p:val>
                                            <p:fltVal val="1"/>
                                          </p:val>
                                        </p:tav>
                                      </p:tavLst>
                                    </p:anim>
                                    <p:anim calcmode="lin" valueType="num">
                                      <p:cBhvr additive="repl">
                                        <p:cTn id="397" dur="664">
                                          <p:stCondLst>
                                            <p:cond delay="664"/>
                                          </p:stCondLst>
                                        </p:cTn>
                                        <p:tgtEl>
                                          <p:spTgt spid="253"/>
                                        </p:tgtEl>
                                        <p:attrNameLst>
                                          <p:attrName>ppt_y</p:attrName>
                                        </p:attrNameLst>
                                      </p:cBhvr>
                                      <p:tavLst>
                                        <p:tav fmla="y-sin(pi*$)/9" tm="0">
                                          <p:val>
                                            <p:fltVal val="0"/>
                                          </p:val>
                                        </p:tav>
                                        <p:tav fmla="y-sin(pi*$)/9" tm="100000">
                                          <p:val>
                                            <p:fltVal val="1"/>
                                          </p:val>
                                        </p:tav>
                                      </p:tavLst>
                                    </p:anim>
                                    <p:anim calcmode="lin" valueType="num">
                                      <p:cBhvr additive="repl">
                                        <p:cTn id="398" dur="332">
                                          <p:stCondLst>
                                            <p:cond delay="1324"/>
                                          </p:stCondLst>
                                        </p:cTn>
                                        <p:tgtEl>
                                          <p:spTgt spid="253"/>
                                        </p:tgtEl>
                                        <p:attrNameLst>
                                          <p:attrName>ppt_y</p:attrName>
                                        </p:attrNameLst>
                                      </p:cBhvr>
                                      <p:tavLst>
                                        <p:tav fmla="y-sin(pi*$)/27" tm="0">
                                          <p:val>
                                            <p:fltVal val="0"/>
                                          </p:val>
                                        </p:tav>
                                        <p:tav fmla="y-sin(pi*$)/27" tm="100000">
                                          <p:val>
                                            <p:fltVal val="1"/>
                                          </p:val>
                                        </p:tav>
                                      </p:tavLst>
                                    </p:anim>
                                    <p:anim calcmode="lin" valueType="num">
                                      <p:cBhvr additive="repl">
                                        <p:cTn id="399" dur="164">
                                          <p:stCondLst>
                                            <p:cond delay="1656"/>
                                          </p:stCondLst>
                                        </p:cTn>
                                        <p:tgtEl>
                                          <p:spTgt spid="253"/>
                                        </p:tgtEl>
                                        <p:attrNameLst>
                                          <p:attrName>ppt_y</p:attrName>
                                        </p:attrNameLst>
                                      </p:cBhvr>
                                      <p:tavLst>
                                        <p:tav fmla="y-sin(pi*$)/81" tm="0">
                                          <p:val>
                                            <p:fltVal val="0"/>
                                          </p:val>
                                        </p:tav>
                                        <p:tav fmla="y-sin(pi*$)/81" tm="100000">
                                          <p:val>
                                            <p:fltVal val="1"/>
                                          </p:val>
                                        </p:tav>
                                      </p:tavLst>
                                    </p:anim>
                                    <p:animScale>
                                      <p:cBhvr>
                                        <p:cTn id="400" dur="26" fill="hold">
                                          <p:stCondLst>
                                            <p:cond delay="650"/>
                                          </p:stCondLst>
                                        </p:cTn>
                                        <p:tgtEl>
                                          <p:spTgt spid="253"/>
                                        </p:tgtEl>
                                      </p:cBhvr>
                                      <p:to x="100000" y="60000"/>
                                    </p:animScale>
                                    <p:animScale>
                                      <p:cBhvr>
                                        <p:cTn id="401" dur="166" fill="hold">
                                          <p:stCondLst>
                                            <p:cond delay="676"/>
                                          </p:stCondLst>
                                        </p:cTn>
                                        <p:tgtEl>
                                          <p:spTgt spid="253"/>
                                        </p:tgtEl>
                                      </p:cBhvr>
                                      <p:to x="100000" y="100000"/>
                                    </p:animScale>
                                    <p:animScale>
                                      <p:cBhvr>
                                        <p:cTn id="402" dur="26" fill="hold">
                                          <p:stCondLst>
                                            <p:cond delay="1312"/>
                                          </p:stCondLst>
                                        </p:cTn>
                                        <p:tgtEl>
                                          <p:spTgt spid="253"/>
                                        </p:tgtEl>
                                      </p:cBhvr>
                                      <p:to x="100000" y="80000"/>
                                    </p:animScale>
                                    <p:animScale>
                                      <p:cBhvr>
                                        <p:cTn id="403" dur="166" fill="hold">
                                          <p:stCondLst>
                                            <p:cond delay="1338"/>
                                          </p:stCondLst>
                                        </p:cTn>
                                        <p:tgtEl>
                                          <p:spTgt spid="253"/>
                                        </p:tgtEl>
                                      </p:cBhvr>
                                      <p:to x="100000" y="100000"/>
                                    </p:animScale>
                                    <p:animScale>
                                      <p:cBhvr>
                                        <p:cTn id="404" dur="26" fill="hold">
                                          <p:stCondLst>
                                            <p:cond delay="1642"/>
                                          </p:stCondLst>
                                        </p:cTn>
                                        <p:tgtEl>
                                          <p:spTgt spid="253"/>
                                        </p:tgtEl>
                                      </p:cBhvr>
                                      <p:to x="100000" y="90000"/>
                                    </p:animScale>
                                    <p:animScale>
                                      <p:cBhvr>
                                        <p:cTn id="405" dur="166" fill="hold">
                                          <p:stCondLst>
                                            <p:cond delay="1668"/>
                                          </p:stCondLst>
                                        </p:cTn>
                                        <p:tgtEl>
                                          <p:spTgt spid="253"/>
                                        </p:tgtEl>
                                      </p:cBhvr>
                                      <p:to x="100000" y="100000"/>
                                    </p:animScale>
                                    <p:animScale>
                                      <p:cBhvr>
                                        <p:cTn id="406" dur="26" fill="hold">
                                          <p:stCondLst>
                                            <p:cond delay="1808"/>
                                          </p:stCondLst>
                                        </p:cTn>
                                        <p:tgtEl>
                                          <p:spTgt spid="253"/>
                                        </p:tgtEl>
                                      </p:cBhvr>
                                      <p:to x="100000" y="95000"/>
                                    </p:animScale>
                                    <p:animScale>
                                      <p:cBhvr>
                                        <p:cTn id="407" dur="166" fill="hold">
                                          <p:stCondLst>
                                            <p:cond delay="1834"/>
                                          </p:stCondLst>
                                        </p:cTn>
                                        <p:tgtEl>
                                          <p:spTgt spid="253"/>
                                        </p:tgtEl>
                                      </p:cBhvr>
                                      <p:to x="100000" y="100000"/>
                                    </p:animScale>
                                  </p:childTnLst>
                                </p:cTn>
                              </p:par>
                              <p:par>
                                <p:cTn id="408" nodeType="withEffect" fill="hold" presetClass="entr" presetID="26">
                                  <p:stCondLst>
                                    <p:cond delay="0"/>
                                  </p:stCondLst>
                                  <p:childTnLst>
                                    <p:set>
                                      <p:cBhvr>
                                        <p:cTn id="409" dur="1" fill="hold">
                                          <p:stCondLst>
                                            <p:cond delay="0"/>
                                          </p:stCondLst>
                                        </p:cTn>
                                        <p:tgtEl>
                                          <p:spTgt spid="252"/>
                                        </p:tgtEl>
                                        <p:attrNameLst>
                                          <p:attrName>style.visibility</p:attrName>
                                        </p:attrNameLst>
                                      </p:cBhvr>
                                      <p:to>
                                        <p:strVal val="visible"/>
                                      </p:to>
                                    </p:set>
                                    <p:animEffect filter="wipe(down)" transition="in">
                                      <p:cBhvr additive="repl">
                                        <p:cTn id="410" dur="580">
                                          <p:stCondLst>
                                            <p:cond delay="0"/>
                                          </p:stCondLst>
                                        </p:cTn>
                                        <p:tgtEl>
                                          <p:spTgt spid="252"/>
                                        </p:tgtEl>
                                      </p:cBhvr>
                                    </p:animEffect>
                                    <p:anim calcmode="lin" valueType="num">
                                      <p:cBhvr additive="repl">
                                        <p:cTn id="411" dur="1822">
                                          <p:stCondLst>
                                            <p:cond delay="0"/>
                                          </p:stCondLst>
                                        </p:cTn>
                                        <p:tgtEl>
                                          <p:spTgt spid="252"/>
                                        </p:tgtEl>
                                        <p:attrNameLst>
                                          <p:attrName>ppt_x</p:attrName>
                                        </p:attrNameLst>
                                      </p:cBhvr>
                                      <p:tavLst>
                                        <p:tav tm="0">
                                          <p:val>
                                            <p:strVal val="#ppt_x-0.25"/>
                                          </p:val>
                                        </p:tav>
                                        <p:tav tm="100000">
                                          <p:val>
                                            <p:strVal val="#ppt_x"/>
                                          </p:val>
                                        </p:tav>
                                      </p:tavLst>
                                    </p:anim>
                                    <p:anim calcmode="lin" valueType="num">
                                      <p:cBhvr additive="repl">
                                        <p:cTn id="412" dur="664">
                                          <p:stCondLst>
                                            <p:cond delay="0"/>
                                          </p:stCondLst>
                                        </p:cTn>
                                        <p:tgtEl>
                                          <p:spTgt spid="252"/>
                                        </p:tgtEl>
                                        <p:attrNameLst>
                                          <p:attrName>ppt_y</p:attrName>
                                        </p:attrNameLst>
                                      </p:cBhvr>
                                      <p:tavLst>
                                        <p:tav fmla="y-sin(pi*$)/3" tm="0">
                                          <p:val>
                                            <p:fltVal val="0.5"/>
                                          </p:val>
                                        </p:tav>
                                        <p:tav fmla="y-sin(pi*$)/3" tm="100000">
                                          <p:val>
                                            <p:fltVal val="1"/>
                                          </p:val>
                                        </p:tav>
                                      </p:tavLst>
                                    </p:anim>
                                    <p:anim calcmode="lin" valueType="num">
                                      <p:cBhvr additive="repl">
                                        <p:cTn id="413" dur="664">
                                          <p:stCondLst>
                                            <p:cond delay="664"/>
                                          </p:stCondLst>
                                        </p:cTn>
                                        <p:tgtEl>
                                          <p:spTgt spid="252"/>
                                        </p:tgtEl>
                                        <p:attrNameLst>
                                          <p:attrName>ppt_y</p:attrName>
                                        </p:attrNameLst>
                                      </p:cBhvr>
                                      <p:tavLst>
                                        <p:tav fmla="y-sin(pi*$)/9" tm="0">
                                          <p:val>
                                            <p:fltVal val="0"/>
                                          </p:val>
                                        </p:tav>
                                        <p:tav fmla="y-sin(pi*$)/9" tm="100000">
                                          <p:val>
                                            <p:fltVal val="1"/>
                                          </p:val>
                                        </p:tav>
                                      </p:tavLst>
                                    </p:anim>
                                    <p:anim calcmode="lin" valueType="num">
                                      <p:cBhvr additive="repl">
                                        <p:cTn id="414" dur="332">
                                          <p:stCondLst>
                                            <p:cond delay="1324"/>
                                          </p:stCondLst>
                                        </p:cTn>
                                        <p:tgtEl>
                                          <p:spTgt spid="252"/>
                                        </p:tgtEl>
                                        <p:attrNameLst>
                                          <p:attrName>ppt_y</p:attrName>
                                        </p:attrNameLst>
                                      </p:cBhvr>
                                      <p:tavLst>
                                        <p:tav fmla="y-sin(pi*$)/27" tm="0">
                                          <p:val>
                                            <p:fltVal val="0"/>
                                          </p:val>
                                        </p:tav>
                                        <p:tav fmla="y-sin(pi*$)/27" tm="100000">
                                          <p:val>
                                            <p:fltVal val="1"/>
                                          </p:val>
                                        </p:tav>
                                      </p:tavLst>
                                    </p:anim>
                                    <p:anim calcmode="lin" valueType="num">
                                      <p:cBhvr additive="repl">
                                        <p:cTn id="415" dur="164">
                                          <p:stCondLst>
                                            <p:cond delay="1656"/>
                                          </p:stCondLst>
                                        </p:cTn>
                                        <p:tgtEl>
                                          <p:spTgt spid="252"/>
                                        </p:tgtEl>
                                        <p:attrNameLst>
                                          <p:attrName>ppt_y</p:attrName>
                                        </p:attrNameLst>
                                      </p:cBhvr>
                                      <p:tavLst>
                                        <p:tav fmla="y-sin(pi*$)/81" tm="0">
                                          <p:val>
                                            <p:fltVal val="0"/>
                                          </p:val>
                                        </p:tav>
                                        <p:tav fmla="y-sin(pi*$)/81" tm="100000">
                                          <p:val>
                                            <p:fltVal val="1"/>
                                          </p:val>
                                        </p:tav>
                                      </p:tavLst>
                                    </p:anim>
                                    <p:animScale>
                                      <p:cBhvr>
                                        <p:cTn id="416" dur="26" fill="hold">
                                          <p:stCondLst>
                                            <p:cond delay="650"/>
                                          </p:stCondLst>
                                        </p:cTn>
                                        <p:tgtEl>
                                          <p:spTgt spid="252"/>
                                        </p:tgtEl>
                                      </p:cBhvr>
                                      <p:to x="100000" y="60000"/>
                                    </p:animScale>
                                    <p:animScale>
                                      <p:cBhvr>
                                        <p:cTn id="417" dur="166" fill="hold">
                                          <p:stCondLst>
                                            <p:cond delay="676"/>
                                          </p:stCondLst>
                                        </p:cTn>
                                        <p:tgtEl>
                                          <p:spTgt spid="252"/>
                                        </p:tgtEl>
                                      </p:cBhvr>
                                      <p:to x="100000" y="100000"/>
                                    </p:animScale>
                                    <p:animScale>
                                      <p:cBhvr>
                                        <p:cTn id="418" dur="26" fill="hold">
                                          <p:stCondLst>
                                            <p:cond delay="1312"/>
                                          </p:stCondLst>
                                        </p:cTn>
                                        <p:tgtEl>
                                          <p:spTgt spid="252"/>
                                        </p:tgtEl>
                                      </p:cBhvr>
                                      <p:to x="100000" y="80000"/>
                                    </p:animScale>
                                    <p:animScale>
                                      <p:cBhvr>
                                        <p:cTn id="419" dur="166" fill="hold">
                                          <p:stCondLst>
                                            <p:cond delay="1338"/>
                                          </p:stCondLst>
                                        </p:cTn>
                                        <p:tgtEl>
                                          <p:spTgt spid="252"/>
                                        </p:tgtEl>
                                      </p:cBhvr>
                                      <p:to x="100000" y="100000"/>
                                    </p:animScale>
                                    <p:animScale>
                                      <p:cBhvr>
                                        <p:cTn id="420" dur="26" fill="hold">
                                          <p:stCondLst>
                                            <p:cond delay="1642"/>
                                          </p:stCondLst>
                                        </p:cTn>
                                        <p:tgtEl>
                                          <p:spTgt spid="252"/>
                                        </p:tgtEl>
                                      </p:cBhvr>
                                      <p:to x="100000" y="90000"/>
                                    </p:animScale>
                                    <p:animScale>
                                      <p:cBhvr>
                                        <p:cTn id="421" dur="166" fill="hold">
                                          <p:stCondLst>
                                            <p:cond delay="1668"/>
                                          </p:stCondLst>
                                        </p:cTn>
                                        <p:tgtEl>
                                          <p:spTgt spid="252"/>
                                        </p:tgtEl>
                                      </p:cBhvr>
                                      <p:to x="100000" y="100000"/>
                                    </p:animScale>
                                    <p:animScale>
                                      <p:cBhvr>
                                        <p:cTn id="422" dur="26" fill="hold">
                                          <p:stCondLst>
                                            <p:cond delay="1808"/>
                                          </p:stCondLst>
                                        </p:cTn>
                                        <p:tgtEl>
                                          <p:spTgt spid="252"/>
                                        </p:tgtEl>
                                      </p:cBhvr>
                                      <p:to x="100000" y="95000"/>
                                    </p:animScale>
                                    <p:animScale>
                                      <p:cBhvr>
                                        <p:cTn id="423" dur="166" fill="hold">
                                          <p:stCondLst>
                                            <p:cond delay="1834"/>
                                          </p:stCondLst>
                                        </p:cTn>
                                        <p:tgtEl>
                                          <p:spTgt spid="252"/>
                                        </p:tgtEl>
                                      </p:cBhvr>
                                      <p:to x="100000" y="100000"/>
                                    </p:animScale>
                                  </p:childTnLst>
                                </p:cTn>
                              </p:par>
                              <p:par>
                                <p:cTn id="424" nodeType="withEffect" fill="hold" presetClass="entr" presetID="26">
                                  <p:stCondLst>
                                    <p:cond delay="0"/>
                                  </p:stCondLst>
                                  <p:childTnLst>
                                    <p:set>
                                      <p:cBhvr>
                                        <p:cTn id="425" dur="1" fill="hold">
                                          <p:stCondLst>
                                            <p:cond delay="0"/>
                                          </p:stCondLst>
                                        </p:cTn>
                                        <p:tgtEl>
                                          <p:spTgt spid="254"/>
                                        </p:tgtEl>
                                        <p:attrNameLst>
                                          <p:attrName>style.visibility</p:attrName>
                                        </p:attrNameLst>
                                      </p:cBhvr>
                                      <p:to>
                                        <p:strVal val="visible"/>
                                      </p:to>
                                    </p:set>
                                    <p:animEffect filter="wipe(down)" transition="in">
                                      <p:cBhvr additive="repl">
                                        <p:cTn id="426" dur="580">
                                          <p:stCondLst>
                                            <p:cond delay="0"/>
                                          </p:stCondLst>
                                        </p:cTn>
                                        <p:tgtEl>
                                          <p:spTgt spid="254"/>
                                        </p:tgtEl>
                                      </p:cBhvr>
                                    </p:animEffect>
                                    <p:anim calcmode="lin" valueType="num">
                                      <p:cBhvr additive="repl">
                                        <p:cTn id="427" dur="1822">
                                          <p:stCondLst>
                                            <p:cond delay="0"/>
                                          </p:stCondLst>
                                        </p:cTn>
                                        <p:tgtEl>
                                          <p:spTgt spid="254"/>
                                        </p:tgtEl>
                                        <p:attrNameLst>
                                          <p:attrName>ppt_x</p:attrName>
                                        </p:attrNameLst>
                                      </p:cBhvr>
                                      <p:tavLst>
                                        <p:tav tm="0">
                                          <p:val>
                                            <p:strVal val="#ppt_x-0.25"/>
                                          </p:val>
                                        </p:tav>
                                        <p:tav tm="100000">
                                          <p:val>
                                            <p:strVal val="#ppt_x"/>
                                          </p:val>
                                        </p:tav>
                                      </p:tavLst>
                                    </p:anim>
                                    <p:anim calcmode="lin" valueType="num">
                                      <p:cBhvr additive="repl">
                                        <p:cTn id="428" dur="664">
                                          <p:stCondLst>
                                            <p:cond delay="0"/>
                                          </p:stCondLst>
                                        </p:cTn>
                                        <p:tgtEl>
                                          <p:spTgt spid="254"/>
                                        </p:tgtEl>
                                        <p:attrNameLst>
                                          <p:attrName>ppt_y</p:attrName>
                                        </p:attrNameLst>
                                      </p:cBhvr>
                                      <p:tavLst>
                                        <p:tav fmla="y-sin(pi*$)/3" tm="0">
                                          <p:val>
                                            <p:fltVal val="0.5"/>
                                          </p:val>
                                        </p:tav>
                                        <p:tav fmla="y-sin(pi*$)/3" tm="100000">
                                          <p:val>
                                            <p:fltVal val="1"/>
                                          </p:val>
                                        </p:tav>
                                      </p:tavLst>
                                    </p:anim>
                                    <p:anim calcmode="lin" valueType="num">
                                      <p:cBhvr additive="repl">
                                        <p:cTn id="429" dur="664">
                                          <p:stCondLst>
                                            <p:cond delay="664"/>
                                          </p:stCondLst>
                                        </p:cTn>
                                        <p:tgtEl>
                                          <p:spTgt spid="254"/>
                                        </p:tgtEl>
                                        <p:attrNameLst>
                                          <p:attrName>ppt_y</p:attrName>
                                        </p:attrNameLst>
                                      </p:cBhvr>
                                      <p:tavLst>
                                        <p:tav fmla="y-sin(pi*$)/9" tm="0">
                                          <p:val>
                                            <p:fltVal val="0"/>
                                          </p:val>
                                        </p:tav>
                                        <p:tav fmla="y-sin(pi*$)/9" tm="100000">
                                          <p:val>
                                            <p:fltVal val="1"/>
                                          </p:val>
                                        </p:tav>
                                      </p:tavLst>
                                    </p:anim>
                                    <p:anim calcmode="lin" valueType="num">
                                      <p:cBhvr additive="repl">
                                        <p:cTn id="430" dur="332">
                                          <p:stCondLst>
                                            <p:cond delay="1324"/>
                                          </p:stCondLst>
                                        </p:cTn>
                                        <p:tgtEl>
                                          <p:spTgt spid="254"/>
                                        </p:tgtEl>
                                        <p:attrNameLst>
                                          <p:attrName>ppt_y</p:attrName>
                                        </p:attrNameLst>
                                      </p:cBhvr>
                                      <p:tavLst>
                                        <p:tav fmla="y-sin(pi*$)/27" tm="0">
                                          <p:val>
                                            <p:fltVal val="0"/>
                                          </p:val>
                                        </p:tav>
                                        <p:tav fmla="y-sin(pi*$)/27" tm="100000">
                                          <p:val>
                                            <p:fltVal val="1"/>
                                          </p:val>
                                        </p:tav>
                                      </p:tavLst>
                                    </p:anim>
                                    <p:anim calcmode="lin" valueType="num">
                                      <p:cBhvr additive="repl">
                                        <p:cTn id="431" dur="164">
                                          <p:stCondLst>
                                            <p:cond delay="1656"/>
                                          </p:stCondLst>
                                        </p:cTn>
                                        <p:tgtEl>
                                          <p:spTgt spid="254"/>
                                        </p:tgtEl>
                                        <p:attrNameLst>
                                          <p:attrName>ppt_y</p:attrName>
                                        </p:attrNameLst>
                                      </p:cBhvr>
                                      <p:tavLst>
                                        <p:tav fmla="y-sin(pi*$)/81" tm="0">
                                          <p:val>
                                            <p:fltVal val="0"/>
                                          </p:val>
                                        </p:tav>
                                        <p:tav fmla="y-sin(pi*$)/81" tm="100000">
                                          <p:val>
                                            <p:fltVal val="1"/>
                                          </p:val>
                                        </p:tav>
                                      </p:tavLst>
                                    </p:anim>
                                    <p:animScale>
                                      <p:cBhvr>
                                        <p:cTn id="432" dur="26" fill="hold">
                                          <p:stCondLst>
                                            <p:cond delay="650"/>
                                          </p:stCondLst>
                                        </p:cTn>
                                        <p:tgtEl>
                                          <p:spTgt spid="254"/>
                                        </p:tgtEl>
                                      </p:cBhvr>
                                      <p:to x="100000" y="60000"/>
                                    </p:animScale>
                                    <p:animScale>
                                      <p:cBhvr>
                                        <p:cTn id="433" dur="166" fill="hold">
                                          <p:stCondLst>
                                            <p:cond delay="676"/>
                                          </p:stCondLst>
                                        </p:cTn>
                                        <p:tgtEl>
                                          <p:spTgt spid="254"/>
                                        </p:tgtEl>
                                      </p:cBhvr>
                                      <p:to x="100000" y="100000"/>
                                    </p:animScale>
                                    <p:animScale>
                                      <p:cBhvr>
                                        <p:cTn id="434" dur="26" fill="hold">
                                          <p:stCondLst>
                                            <p:cond delay="1312"/>
                                          </p:stCondLst>
                                        </p:cTn>
                                        <p:tgtEl>
                                          <p:spTgt spid="254"/>
                                        </p:tgtEl>
                                      </p:cBhvr>
                                      <p:to x="100000" y="80000"/>
                                    </p:animScale>
                                    <p:animScale>
                                      <p:cBhvr>
                                        <p:cTn id="435" dur="166" fill="hold">
                                          <p:stCondLst>
                                            <p:cond delay="1338"/>
                                          </p:stCondLst>
                                        </p:cTn>
                                        <p:tgtEl>
                                          <p:spTgt spid="254"/>
                                        </p:tgtEl>
                                      </p:cBhvr>
                                      <p:to x="100000" y="100000"/>
                                    </p:animScale>
                                    <p:animScale>
                                      <p:cBhvr>
                                        <p:cTn id="436" dur="26" fill="hold">
                                          <p:stCondLst>
                                            <p:cond delay="1642"/>
                                          </p:stCondLst>
                                        </p:cTn>
                                        <p:tgtEl>
                                          <p:spTgt spid="254"/>
                                        </p:tgtEl>
                                      </p:cBhvr>
                                      <p:to x="100000" y="90000"/>
                                    </p:animScale>
                                    <p:animScale>
                                      <p:cBhvr>
                                        <p:cTn id="437" dur="166" fill="hold">
                                          <p:stCondLst>
                                            <p:cond delay="1668"/>
                                          </p:stCondLst>
                                        </p:cTn>
                                        <p:tgtEl>
                                          <p:spTgt spid="254"/>
                                        </p:tgtEl>
                                      </p:cBhvr>
                                      <p:to x="100000" y="100000"/>
                                    </p:animScale>
                                    <p:animScale>
                                      <p:cBhvr>
                                        <p:cTn id="438" dur="26" fill="hold">
                                          <p:stCondLst>
                                            <p:cond delay="1808"/>
                                          </p:stCondLst>
                                        </p:cTn>
                                        <p:tgtEl>
                                          <p:spTgt spid="254"/>
                                        </p:tgtEl>
                                      </p:cBhvr>
                                      <p:to x="100000" y="95000"/>
                                    </p:animScale>
                                    <p:animScale>
                                      <p:cBhvr>
                                        <p:cTn id="439" dur="166" fill="hold">
                                          <p:stCondLst>
                                            <p:cond delay="1834"/>
                                          </p:stCondLst>
                                        </p:cTn>
                                        <p:tgtEl>
                                          <p:spTgt spid="254"/>
                                        </p:tgtEl>
                                      </p:cBhvr>
                                      <p:to x="100000" y="100000"/>
                                    </p:animScale>
                                  </p:childTnLst>
                                </p:cTn>
                              </p:par>
                              <p:par>
                                <p:cTn id="440" nodeType="withEffect" fill="hold" presetClass="entr" presetID="26">
                                  <p:stCondLst>
                                    <p:cond delay="0"/>
                                  </p:stCondLst>
                                  <p:childTnLst>
                                    <p:set>
                                      <p:cBhvr>
                                        <p:cTn id="441" dur="1" fill="hold">
                                          <p:stCondLst>
                                            <p:cond delay="0"/>
                                          </p:stCondLst>
                                        </p:cTn>
                                        <p:tgtEl>
                                          <p:spTgt spid="243"/>
                                        </p:tgtEl>
                                        <p:attrNameLst>
                                          <p:attrName>style.visibility</p:attrName>
                                        </p:attrNameLst>
                                      </p:cBhvr>
                                      <p:to>
                                        <p:strVal val="visible"/>
                                      </p:to>
                                    </p:set>
                                    <p:animEffect filter="wipe(down)" transition="in">
                                      <p:cBhvr additive="repl">
                                        <p:cTn id="442" dur="580">
                                          <p:stCondLst>
                                            <p:cond delay="0"/>
                                          </p:stCondLst>
                                        </p:cTn>
                                        <p:tgtEl>
                                          <p:spTgt spid="243"/>
                                        </p:tgtEl>
                                      </p:cBhvr>
                                    </p:animEffect>
                                    <p:anim calcmode="lin" valueType="num">
                                      <p:cBhvr additive="repl">
                                        <p:cTn id="443" dur="1822">
                                          <p:stCondLst>
                                            <p:cond delay="0"/>
                                          </p:stCondLst>
                                        </p:cTn>
                                        <p:tgtEl>
                                          <p:spTgt spid="243"/>
                                        </p:tgtEl>
                                        <p:attrNameLst>
                                          <p:attrName>ppt_x</p:attrName>
                                        </p:attrNameLst>
                                      </p:cBhvr>
                                      <p:tavLst>
                                        <p:tav tm="0">
                                          <p:val>
                                            <p:strVal val="#ppt_x-0.25"/>
                                          </p:val>
                                        </p:tav>
                                        <p:tav tm="100000">
                                          <p:val>
                                            <p:strVal val="#ppt_x"/>
                                          </p:val>
                                        </p:tav>
                                      </p:tavLst>
                                    </p:anim>
                                    <p:anim calcmode="lin" valueType="num">
                                      <p:cBhvr additive="repl">
                                        <p:cTn id="444" dur="664">
                                          <p:stCondLst>
                                            <p:cond delay="0"/>
                                          </p:stCondLst>
                                        </p:cTn>
                                        <p:tgtEl>
                                          <p:spTgt spid="243"/>
                                        </p:tgtEl>
                                        <p:attrNameLst>
                                          <p:attrName>ppt_y</p:attrName>
                                        </p:attrNameLst>
                                      </p:cBhvr>
                                      <p:tavLst>
                                        <p:tav fmla="y-sin(pi*$)/3" tm="0">
                                          <p:val>
                                            <p:fltVal val="0.5"/>
                                          </p:val>
                                        </p:tav>
                                        <p:tav fmla="y-sin(pi*$)/3" tm="100000">
                                          <p:val>
                                            <p:fltVal val="1"/>
                                          </p:val>
                                        </p:tav>
                                      </p:tavLst>
                                    </p:anim>
                                    <p:anim calcmode="lin" valueType="num">
                                      <p:cBhvr additive="repl">
                                        <p:cTn id="445" dur="664">
                                          <p:stCondLst>
                                            <p:cond delay="664"/>
                                          </p:stCondLst>
                                        </p:cTn>
                                        <p:tgtEl>
                                          <p:spTgt spid="243"/>
                                        </p:tgtEl>
                                        <p:attrNameLst>
                                          <p:attrName>ppt_y</p:attrName>
                                        </p:attrNameLst>
                                      </p:cBhvr>
                                      <p:tavLst>
                                        <p:tav fmla="y-sin(pi*$)/9" tm="0">
                                          <p:val>
                                            <p:fltVal val="0"/>
                                          </p:val>
                                        </p:tav>
                                        <p:tav fmla="y-sin(pi*$)/9" tm="100000">
                                          <p:val>
                                            <p:fltVal val="1"/>
                                          </p:val>
                                        </p:tav>
                                      </p:tavLst>
                                    </p:anim>
                                    <p:anim calcmode="lin" valueType="num">
                                      <p:cBhvr additive="repl">
                                        <p:cTn id="446" dur="332">
                                          <p:stCondLst>
                                            <p:cond delay="1324"/>
                                          </p:stCondLst>
                                        </p:cTn>
                                        <p:tgtEl>
                                          <p:spTgt spid="243"/>
                                        </p:tgtEl>
                                        <p:attrNameLst>
                                          <p:attrName>ppt_y</p:attrName>
                                        </p:attrNameLst>
                                      </p:cBhvr>
                                      <p:tavLst>
                                        <p:tav fmla="y-sin(pi*$)/27" tm="0">
                                          <p:val>
                                            <p:fltVal val="0"/>
                                          </p:val>
                                        </p:tav>
                                        <p:tav fmla="y-sin(pi*$)/27" tm="100000">
                                          <p:val>
                                            <p:fltVal val="1"/>
                                          </p:val>
                                        </p:tav>
                                      </p:tavLst>
                                    </p:anim>
                                    <p:anim calcmode="lin" valueType="num">
                                      <p:cBhvr additive="repl">
                                        <p:cTn id="447" dur="164">
                                          <p:stCondLst>
                                            <p:cond delay="1656"/>
                                          </p:stCondLst>
                                        </p:cTn>
                                        <p:tgtEl>
                                          <p:spTgt spid="243"/>
                                        </p:tgtEl>
                                        <p:attrNameLst>
                                          <p:attrName>ppt_y</p:attrName>
                                        </p:attrNameLst>
                                      </p:cBhvr>
                                      <p:tavLst>
                                        <p:tav fmla="y-sin(pi*$)/81" tm="0">
                                          <p:val>
                                            <p:fltVal val="0"/>
                                          </p:val>
                                        </p:tav>
                                        <p:tav fmla="y-sin(pi*$)/81" tm="100000">
                                          <p:val>
                                            <p:fltVal val="1"/>
                                          </p:val>
                                        </p:tav>
                                      </p:tavLst>
                                    </p:anim>
                                    <p:animScale>
                                      <p:cBhvr>
                                        <p:cTn id="448" dur="26" fill="hold">
                                          <p:stCondLst>
                                            <p:cond delay="650"/>
                                          </p:stCondLst>
                                        </p:cTn>
                                        <p:tgtEl>
                                          <p:spTgt spid="243"/>
                                        </p:tgtEl>
                                      </p:cBhvr>
                                      <p:to x="100000" y="60000"/>
                                    </p:animScale>
                                    <p:animScale>
                                      <p:cBhvr>
                                        <p:cTn id="449" dur="166" fill="hold">
                                          <p:stCondLst>
                                            <p:cond delay="676"/>
                                          </p:stCondLst>
                                        </p:cTn>
                                        <p:tgtEl>
                                          <p:spTgt spid="243"/>
                                        </p:tgtEl>
                                      </p:cBhvr>
                                      <p:to x="100000" y="100000"/>
                                    </p:animScale>
                                    <p:animScale>
                                      <p:cBhvr>
                                        <p:cTn id="450" dur="26" fill="hold">
                                          <p:stCondLst>
                                            <p:cond delay="1312"/>
                                          </p:stCondLst>
                                        </p:cTn>
                                        <p:tgtEl>
                                          <p:spTgt spid="243"/>
                                        </p:tgtEl>
                                      </p:cBhvr>
                                      <p:to x="100000" y="80000"/>
                                    </p:animScale>
                                    <p:animScale>
                                      <p:cBhvr>
                                        <p:cTn id="451" dur="166" fill="hold">
                                          <p:stCondLst>
                                            <p:cond delay="1338"/>
                                          </p:stCondLst>
                                        </p:cTn>
                                        <p:tgtEl>
                                          <p:spTgt spid="243"/>
                                        </p:tgtEl>
                                      </p:cBhvr>
                                      <p:to x="100000" y="100000"/>
                                    </p:animScale>
                                    <p:animScale>
                                      <p:cBhvr>
                                        <p:cTn id="452" dur="26" fill="hold">
                                          <p:stCondLst>
                                            <p:cond delay="1642"/>
                                          </p:stCondLst>
                                        </p:cTn>
                                        <p:tgtEl>
                                          <p:spTgt spid="243"/>
                                        </p:tgtEl>
                                      </p:cBhvr>
                                      <p:to x="100000" y="90000"/>
                                    </p:animScale>
                                    <p:animScale>
                                      <p:cBhvr>
                                        <p:cTn id="453" dur="166" fill="hold">
                                          <p:stCondLst>
                                            <p:cond delay="1668"/>
                                          </p:stCondLst>
                                        </p:cTn>
                                        <p:tgtEl>
                                          <p:spTgt spid="243"/>
                                        </p:tgtEl>
                                      </p:cBhvr>
                                      <p:to x="100000" y="100000"/>
                                    </p:animScale>
                                    <p:animScale>
                                      <p:cBhvr>
                                        <p:cTn id="454" dur="26" fill="hold">
                                          <p:stCondLst>
                                            <p:cond delay="1808"/>
                                          </p:stCondLst>
                                        </p:cTn>
                                        <p:tgtEl>
                                          <p:spTgt spid="243"/>
                                        </p:tgtEl>
                                      </p:cBhvr>
                                      <p:to x="100000" y="95000"/>
                                    </p:animScale>
                                    <p:animScale>
                                      <p:cBhvr>
                                        <p:cTn id="455" dur="166" fill="hold">
                                          <p:stCondLst>
                                            <p:cond delay="1834"/>
                                          </p:stCondLst>
                                        </p:cTn>
                                        <p:tgtEl>
                                          <p:spTgt spid="243"/>
                                        </p:tgtEl>
                                      </p:cBhvr>
                                      <p:to x="100000" y="100000"/>
                                    </p:animScale>
                                  </p:childTnLst>
                                </p:cTn>
                              </p:par>
                              <p:par>
                                <p:cTn id="456" nodeType="withEffect" fill="hold" presetClass="entr" presetID="26">
                                  <p:stCondLst>
                                    <p:cond delay="0"/>
                                  </p:stCondLst>
                                  <p:childTnLst>
                                    <p:set>
                                      <p:cBhvr>
                                        <p:cTn id="457" dur="1" fill="hold">
                                          <p:stCondLst>
                                            <p:cond delay="0"/>
                                          </p:stCondLst>
                                        </p:cTn>
                                        <p:tgtEl>
                                          <p:spTgt spid="244"/>
                                        </p:tgtEl>
                                        <p:attrNameLst>
                                          <p:attrName>style.visibility</p:attrName>
                                        </p:attrNameLst>
                                      </p:cBhvr>
                                      <p:to>
                                        <p:strVal val="visible"/>
                                      </p:to>
                                    </p:set>
                                    <p:animEffect filter="wipe(down)" transition="in">
                                      <p:cBhvr additive="repl">
                                        <p:cTn id="458" dur="580">
                                          <p:stCondLst>
                                            <p:cond delay="0"/>
                                          </p:stCondLst>
                                        </p:cTn>
                                        <p:tgtEl>
                                          <p:spTgt spid="244"/>
                                        </p:tgtEl>
                                      </p:cBhvr>
                                    </p:animEffect>
                                    <p:anim calcmode="lin" valueType="num">
                                      <p:cBhvr additive="repl">
                                        <p:cTn id="459" dur="1822">
                                          <p:stCondLst>
                                            <p:cond delay="0"/>
                                          </p:stCondLst>
                                        </p:cTn>
                                        <p:tgtEl>
                                          <p:spTgt spid="244"/>
                                        </p:tgtEl>
                                        <p:attrNameLst>
                                          <p:attrName>ppt_x</p:attrName>
                                        </p:attrNameLst>
                                      </p:cBhvr>
                                      <p:tavLst>
                                        <p:tav tm="0">
                                          <p:val>
                                            <p:strVal val="#ppt_x-0.25"/>
                                          </p:val>
                                        </p:tav>
                                        <p:tav tm="100000">
                                          <p:val>
                                            <p:strVal val="#ppt_x"/>
                                          </p:val>
                                        </p:tav>
                                      </p:tavLst>
                                    </p:anim>
                                    <p:anim calcmode="lin" valueType="num">
                                      <p:cBhvr additive="repl">
                                        <p:cTn id="460" dur="664">
                                          <p:stCondLst>
                                            <p:cond delay="0"/>
                                          </p:stCondLst>
                                        </p:cTn>
                                        <p:tgtEl>
                                          <p:spTgt spid="244"/>
                                        </p:tgtEl>
                                        <p:attrNameLst>
                                          <p:attrName>ppt_y</p:attrName>
                                        </p:attrNameLst>
                                      </p:cBhvr>
                                      <p:tavLst>
                                        <p:tav fmla="y-sin(pi*$)/3" tm="0">
                                          <p:val>
                                            <p:fltVal val="0.5"/>
                                          </p:val>
                                        </p:tav>
                                        <p:tav fmla="y-sin(pi*$)/3" tm="100000">
                                          <p:val>
                                            <p:fltVal val="1"/>
                                          </p:val>
                                        </p:tav>
                                      </p:tavLst>
                                    </p:anim>
                                    <p:anim calcmode="lin" valueType="num">
                                      <p:cBhvr additive="repl">
                                        <p:cTn id="461" dur="664">
                                          <p:stCondLst>
                                            <p:cond delay="664"/>
                                          </p:stCondLst>
                                        </p:cTn>
                                        <p:tgtEl>
                                          <p:spTgt spid="244"/>
                                        </p:tgtEl>
                                        <p:attrNameLst>
                                          <p:attrName>ppt_y</p:attrName>
                                        </p:attrNameLst>
                                      </p:cBhvr>
                                      <p:tavLst>
                                        <p:tav fmla="y-sin(pi*$)/9" tm="0">
                                          <p:val>
                                            <p:fltVal val="0"/>
                                          </p:val>
                                        </p:tav>
                                        <p:tav fmla="y-sin(pi*$)/9" tm="100000">
                                          <p:val>
                                            <p:fltVal val="1"/>
                                          </p:val>
                                        </p:tav>
                                      </p:tavLst>
                                    </p:anim>
                                    <p:anim calcmode="lin" valueType="num">
                                      <p:cBhvr additive="repl">
                                        <p:cTn id="462" dur="332">
                                          <p:stCondLst>
                                            <p:cond delay="1324"/>
                                          </p:stCondLst>
                                        </p:cTn>
                                        <p:tgtEl>
                                          <p:spTgt spid="244"/>
                                        </p:tgtEl>
                                        <p:attrNameLst>
                                          <p:attrName>ppt_y</p:attrName>
                                        </p:attrNameLst>
                                      </p:cBhvr>
                                      <p:tavLst>
                                        <p:tav fmla="y-sin(pi*$)/27" tm="0">
                                          <p:val>
                                            <p:fltVal val="0"/>
                                          </p:val>
                                        </p:tav>
                                        <p:tav fmla="y-sin(pi*$)/27" tm="100000">
                                          <p:val>
                                            <p:fltVal val="1"/>
                                          </p:val>
                                        </p:tav>
                                      </p:tavLst>
                                    </p:anim>
                                    <p:anim calcmode="lin" valueType="num">
                                      <p:cBhvr additive="repl">
                                        <p:cTn id="463" dur="164">
                                          <p:stCondLst>
                                            <p:cond delay="1656"/>
                                          </p:stCondLst>
                                        </p:cTn>
                                        <p:tgtEl>
                                          <p:spTgt spid="244"/>
                                        </p:tgtEl>
                                        <p:attrNameLst>
                                          <p:attrName>ppt_y</p:attrName>
                                        </p:attrNameLst>
                                      </p:cBhvr>
                                      <p:tavLst>
                                        <p:tav fmla="y-sin(pi*$)/81" tm="0">
                                          <p:val>
                                            <p:fltVal val="0"/>
                                          </p:val>
                                        </p:tav>
                                        <p:tav fmla="y-sin(pi*$)/81" tm="100000">
                                          <p:val>
                                            <p:fltVal val="1"/>
                                          </p:val>
                                        </p:tav>
                                      </p:tavLst>
                                    </p:anim>
                                    <p:animScale>
                                      <p:cBhvr>
                                        <p:cTn id="464" dur="26" fill="hold">
                                          <p:stCondLst>
                                            <p:cond delay="650"/>
                                          </p:stCondLst>
                                        </p:cTn>
                                        <p:tgtEl>
                                          <p:spTgt spid="244"/>
                                        </p:tgtEl>
                                      </p:cBhvr>
                                      <p:to x="100000" y="60000"/>
                                    </p:animScale>
                                    <p:animScale>
                                      <p:cBhvr>
                                        <p:cTn id="465" dur="166" fill="hold">
                                          <p:stCondLst>
                                            <p:cond delay="676"/>
                                          </p:stCondLst>
                                        </p:cTn>
                                        <p:tgtEl>
                                          <p:spTgt spid="244"/>
                                        </p:tgtEl>
                                      </p:cBhvr>
                                      <p:to x="100000" y="100000"/>
                                    </p:animScale>
                                    <p:animScale>
                                      <p:cBhvr>
                                        <p:cTn id="466" dur="26" fill="hold">
                                          <p:stCondLst>
                                            <p:cond delay="1312"/>
                                          </p:stCondLst>
                                        </p:cTn>
                                        <p:tgtEl>
                                          <p:spTgt spid="244"/>
                                        </p:tgtEl>
                                      </p:cBhvr>
                                      <p:to x="100000" y="80000"/>
                                    </p:animScale>
                                    <p:animScale>
                                      <p:cBhvr>
                                        <p:cTn id="467" dur="166" fill="hold">
                                          <p:stCondLst>
                                            <p:cond delay="1338"/>
                                          </p:stCondLst>
                                        </p:cTn>
                                        <p:tgtEl>
                                          <p:spTgt spid="244"/>
                                        </p:tgtEl>
                                      </p:cBhvr>
                                      <p:to x="100000" y="100000"/>
                                    </p:animScale>
                                    <p:animScale>
                                      <p:cBhvr>
                                        <p:cTn id="468" dur="26" fill="hold">
                                          <p:stCondLst>
                                            <p:cond delay="1642"/>
                                          </p:stCondLst>
                                        </p:cTn>
                                        <p:tgtEl>
                                          <p:spTgt spid="244"/>
                                        </p:tgtEl>
                                      </p:cBhvr>
                                      <p:to x="100000" y="90000"/>
                                    </p:animScale>
                                    <p:animScale>
                                      <p:cBhvr>
                                        <p:cTn id="469" dur="166" fill="hold">
                                          <p:stCondLst>
                                            <p:cond delay="1668"/>
                                          </p:stCondLst>
                                        </p:cTn>
                                        <p:tgtEl>
                                          <p:spTgt spid="244"/>
                                        </p:tgtEl>
                                      </p:cBhvr>
                                      <p:to x="100000" y="100000"/>
                                    </p:animScale>
                                    <p:animScale>
                                      <p:cBhvr>
                                        <p:cTn id="470" dur="26" fill="hold">
                                          <p:stCondLst>
                                            <p:cond delay="1808"/>
                                          </p:stCondLst>
                                        </p:cTn>
                                        <p:tgtEl>
                                          <p:spTgt spid="244"/>
                                        </p:tgtEl>
                                      </p:cBhvr>
                                      <p:to x="100000" y="95000"/>
                                    </p:animScale>
                                    <p:animScale>
                                      <p:cBhvr>
                                        <p:cTn id="471" dur="166" fill="hold">
                                          <p:stCondLst>
                                            <p:cond delay="1834"/>
                                          </p:stCondLst>
                                        </p:cTn>
                                        <p:tgtEl>
                                          <p:spTgt spid="244"/>
                                        </p:tgtEl>
                                      </p:cBhvr>
                                      <p:to x="100000" y="100000"/>
                                    </p:animScale>
                                  </p:childTnLst>
                                </p:cTn>
                              </p:par>
                              <p:par>
                                <p:cTn id="472" nodeType="withEffect" fill="hold" presetClass="entr" presetID="26">
                                  <p:stCondLst>
                                    <p:cond delay="0"/>
                                  </p:stCondLst>
                                  <p:childTnLst>
                                    <p:set>
                                      <p:cBhvr>
                                        <p:cTn id="473" dur="1" fill="hold">
                                          <p:stCondLst>
                                            <p:cond delay="0"/>
                                          </p:stCondLst>
                                        </p:cTn>
                                        <p:tgtEl>
                                          <p:spTgt spid="246"/>
                                        </p:tgtEl>
                                        <p:attrNameLst>
                                          <p:attrName>style.visibility</p:attrName>
                                        </p:attrNameLst>
                                      </p:cBhvr>
                                      <p:to>
                                        <p:strVal val="visible"/>
                                      </p:to>
                                    </p:set>
                                    <p:animEffect filter="wipe(down)" transition="in">
                                      <p:cBhvr additive="repl">
                                        <p:cTn id="474" dur="580">
                                          <p:stCondLst>
                                            <p:cond delay="0"/>
                                          </p:stCondLst>
                                        </p:cTn>
                                        <p:tgtEl>
                                          <p:spTgt spid="246"/>
                                        </p:tgtEl>
                                      </p:cBhvr>
                                    </p:animEffect>
                                    <p:anim calcmode="lin" valueType="num">
                                      <p:cBhvr additive="repl">
                                        <p:cTn id="475" dur="1822">
                                          <p:stCondLst>
                                            <p:cond delay="0"/>
                                          </p:stCondLst>
                                        </p:cTn>
                                        <p:tgtEl>
                                          <p:spTgt spid="246"/>
                                        </p:tgtEl>
                                        <p:attrNameLst>
                                          <p:attrName>ppt_x</p:attrName>
                                        </p:attrNameLst>
                                      </p:cBhvr>
                                      <p:tavLst>
                                        <p:tav tm="0">
                                          <p:val>
                                            <p:strVal val="#ppt_x-0.25"/>
                                          </p:val>
                                        </p:tav>
                                        <p:tav tm="100000">
                                          <p:val>
                                            <p:strVal val="#ppt_x"/>
                                          </p:val>
                                        </p:tav>
                                      </p:tavLst>
                                    </p:anim>
                                    <p:anim calcmode="lin" valueType="num">
                                      <p:cBhvr additive="repl">
                                        <p:cTn id="476" dur="664">
                                          <p:stCondLst>
                                            <p:cond delay="0"/>
                                          </p:stCondLst>
                                        </p:cTn>
                                        <p:tgtEl>
                                          <p:spTgt spid="246"/>
                                        </p:tgtEl>
                                        <p:attrNameLst>
                                          <p:attrName>ppt_y</p:attrName>
                                        </p:attrNameLst>
                                      </p:cBhvr>
                                      <p:tavLst>
                                        <p:tav fmla="y-sin(pi*$)/3" tm="0">
                                          <p:val>
                                            <p:fltVal val="0.5"/>
                                          </p:val>
                                        </p:tav>
                                        <p:tav fmla="y-sin(pi*$)/3" tm="100000">
                                          <p:val>
                                            <p:fltVal val="1"/>
                                          </p:val>
                                        </p:tav>
                                      </p:tavLst>
                                    </p:anim>
                                    <p:anim calcmode="lin" valueType="num">
                                      <p:cBhvr additive="repl">
                                        <p:cTn id="477" dur="664">
                                          <p:stCondLst>
                                            <p:cond delay="664"/>
                                          </p:stCondLst>
                                        </p:cTn>
                                        <p:tgtEl>
                                          <p:spTgt spid="246"/>
                                        </p:tgtEl>
                                        <p:attrNameLst>
                                          <p:attrName>ppt_y</p:attrName>
                                        </p:attrNameLst>
                                      </p:cBhvr>
                                      <p:tavLst>
                                        <p:tav fmla="y-sin(pi*$)/9" tm="0">
                                          <p:val>
                                            <p:fltVal val="0"/>
                                          </p:val>
                                        </p:tav>
                                        <p:tav fmla="y-sin(pi*$)/9" tm="100000">
                                          <p:val>
                                            <p:fltVal val="1"/>
                                          </p:val>
                                        </p:tav>
                                      </p:tavLst>
                                    </p:anim>
                                    <p:anim calcmode="lin" valueType="num">
                                      <p:cBhvr additive="repl">
                                        <p:cTn id="478" dur="332">
                                          <p:stCondLst>
                                            <p:cond delay="1324"/>
                                          </p:stCondLst>
                                        </p:cTn>
                                        <p:tgtEl>
                                          <p:spTgt spid="246"/>
                                        </p:tgtEl>
                                        <p:attrNameLst>
                                          <p:attrName>ppt_y</p:attrName>
                                        </p:attrNameLst>
                                      </p:cBhvr>
                                      <p:tavLst>
                                        <p:tav fmla="y-sin(pi*$)/27" tm="0">
                                          <p:val>
                                            <p:fltVal val="0"/>
                                          </p:val>
                                        </p:tav>
                                        <p:tav fmla="y-sin(pi*$)/27" tm="100000">
                                          <p:val>
                                            <p:fltVal val="1"/>
                                          </p:val>
                                        </p:tav>
                                      </p:tavLst>
                                    </p:anim>
                                    <p:anim calcmode="lin" valueType="num">
                                      <p:cBhvr additive="repl">
                                        <p:cTn id="479" dur="164">
                                          <p:stCondLst>
                                            <p:cond delay="1656"/>
                                          </p:stCondLst>
                                        </p:cTn>
                                        <p:tgtEl>
                                          <p:spTgt spid="246"/>
                                        </p:tgtEl>
                                        <p:attrNameLst>
                                          <p:attrName>ppt_y</p:attrName>
                                        </p:attrNameLst>
                                      </p:cBhvr>
                                      <p:tavLst>
                                        <p:tav fmla="y-sin(pi*$)/81" tm="0">
                                          <p:val>
                                            <p:fltVal val="0"/>
                                          </p:val>
                                        </p:tav>
                                        <p:tav fmla="y-sin(pi*$)/81" tm="100000">
                                          <p:val>
                                            <p:fltVal val="1"/>
                                          </p:val>
                                        </p:tav>
                                      </p:tavLst>
                                    </p:anim>
                                    <p:animScale>
                                      <p:cBhvr>
                                        <p:cTn id="480" dur="26" fill="hold">
                                          <p:stCondLst>
                                            <p:cond delay="650"/>
                                          </p:stCondLst>
                                        </p:cTn>
                                        <p:tgtEl>
                                          <p:spTgt spid="246"/>
                                        </p:tgtEl>
                                      </p:cBhvr>
                                      <p:to x="100000" y="60000"/>
                                    </p:animScale>
                                    <p:animScale>
                                      <p:cBhvr>
                                        <p:cTn id="481" dur="166" fill="hold">
                                          <p:stCondLst>
                                            <p:cond delay="676"/>
                                          </p:stCondLst>
                                        </p:cTn>
                                        <p:tgtEl>
                                          <p:spTgt spid="246"/>
                                        </p:tgtEl>
                                      </p:cBhvr>
                                      <p:to x="100000" y="100000"/>
                                    </p:animScale>
                                    <p:animScale>
                                      <p:cBhvr>
                                        <p:cTn id="482" dur="26" fill="hold">
                                          <p:stCondLst>
                                            <p:cond delay="1312"/>
                                          </p:stCondLst>
                                        </p:cTn>
                                        <p:tgtEl>
                                          <p:spTgt spid="246"/>
                                        </p:tgtEl>
                                      </p:cBhvr>
                                      <p:to x="100000" y="80000"/>
                                    </p:animScale>
                                    <p:animScale>
                                      <p:cBhvr>
                                        <p:cTn id="483" dur="166" fill="hold">
                                          <p:stCondLst>
                                            <p:cond delay="1338"/>
                                          </p:stCondLst>
                                        </p:cTn>
                                        <p:tgtEl>
                                          <p:spTgt spid="246"/>
                                        </p:tgtEl>
                                      </p:cBhvr>
                                      <p:to x="100000" y="100000"/>
                                    </p:animScale>
                                    <p:animScale>
                                      <p:cBhvr>
                                        <p:cTn id="484" dur="26" fill="hold">
                                          <p:stCondLst>
                                            <p:cond delay="1642"/>
                                          </p:stCondLst>
                                        </p:cTn>
                                        <p:tgtEl>
                                          <p:spTgt spid="246"/>
                                        </p:tgtEl>
                                      </p:cBhvr>
                                      <p:to x="100000" y="90000"/>
                                    </p:animScale>
                                    <p:animScale>
                                      <p:cBhvr>
                                        <p:cTn id="485" dur="166" fill="hold">
                                          <p:stCondLst>
                                            <p:cond delay="1668"/>
                                          </p:stCondLst>
                                        </p:cTn>
                                        <p:tgtEl>
                                          <p:spTgt spid="246"/>
                                        </p:tgtEl>
                                      </p:cBhvr>
                                      <p:to x="100000" y="100000"/>
                                    </p:animScale>
                                    <p:animScale>
                                      <p:cBhvr>
                                        <p:cTn id="486" dur="26" fill="hold">
                                          <p:stCondLst>
                                            <p:cond delay="1808"/>
                                          </p:stCondLst>
                                        </p:cTn>
                                        <p:tgtEl>
                                          <p:spTgt spid="246"/>
                                        </p:tgtEl>
                                      </p:cBhvr>
                                      <p:to x="100000" y="95000"/>
                                    </p:animScale>
                                    <p:animScale>
                                      <p:cBhvr>
                                        <p:cTn id="487" dur="166" fill="hold">
                                          <p:stCondLst>
                                            <p:cond delay="1834"/>
                                          </p:stCondLst>
                                        </p:cTn>
                                        <p:tgtEl>
                                          <p:spTgt spid="246"/>
                                        </p:tgtEl>
                                      </p:cBhvr>
                                      <p:to x="100000" y="100000"/>
                                    </p:animScale>
                                  </p:childTnLst>
                                </p:cTn>
                              </p:par>
                              <p:par>
                                <p:cTn id="488" nodeType="withEffect" fill="hold" presetClass="entr" presetID="26">
                                  <p:stCondLst>
                                    <p:cond delay="0"/>
                                  </p:stCondLst>
                                  <p:childTnLst>
                                    <p:set>
                                      <p:cBhvr>
                                        <p:cTn id="489" dur="1" fill="hold">
                                          <p:stCondLst>
                                            <p:cond delay="0"/>
                                          </p:stCondLst>
                                        </p:cTn>
                                        <p:tgtEl>
                                          <p:spTgt spid="245"/>
                                        </p:tgtEl>
                                        <p:attrNameLst>
                                          <p:attrName>style.visibility</p:attrName>
                                        </p:attrNameLst>
                                      </p:cBhvr>
                                      <p:to>
                                        <p:strVal val="visible"/>
                                      </p:to>
                                    </p:set>
                                    <p:animEffect filter="wipe(down)" transition="in">
                                      <p:cBhvr additive="repl">
                                        <p:cTn id="490" dur="580">
                                          <p:stCondLst>
                                            <p:cond delay="0"/>
                                          </p:stCondLst>
                                        </p:cTn>
                                        <p:tgtEl>
                                          <p:spTgt spid="245"/>
                                        </p:tgtEl>
                                      </p:cBhvr>
                                    </p:animEffect>
                                    <p:anim calcmode="lin" valueType="num">
                                      <p:cBhvr additive="repl">
                                        <p:cTn id="491" dur="1822">
                                          <p:stCondLst>
                                            <p:cond delay="0"/>
                                          </p:stCondLst>
                                        </p:cTn>
                                        <p:tgtEl>
                                          <p:spTgt spid="245"/>
                                        </p:tgtEl>
                                        <p:attrNameLst>
                                          <p:attrName>ppt_x</p:attrName>
                                        </p:attrNameLst>
                                      </p:cBhvr>
                                      <p:tavLst>
                                        <p:tav tm="0">
                                          <p:val>
                                            <p:strVal val="#ppt_x-0.25"/>
                                          </p:val>
                                        </p:tav>
                                        <p:tav tm="100000">
                                          <p:val>
                                            <p:strVal val="#ppt_x"/>
                                          </p:val>
                                        </p:tav>
                                      </p:tavLst>
                                    </p:anim>
                                    <p:anim calcmode="lin" valueType="num">
                                      <p:cBhvr additive="repl">
                                        <p:cTn id="492" dur="664">
                                          <p:stCondLst>
                                            <p:cond delay="0"/>
                                          </p:stCondLst>
                                        </p:cTn>
                                        <p:tgtEl>
                                          <p:spTgt spid="245"/>
                                        </p:tgtEl>
                                        <p:attrNameLst>
                                          <p:attrName>ppt_y</p:attrName>
                                        </p:attrNameLst>
                                      </p:cBhvr>
                                      <p:tavLst>
                                        <p:tav fmla="y-sin(pi*$)/3" tm="0">
                                          <p:val>
                                            <p:fltVal val="0.5"/>
                                          </p:val>
                                        </p:tav>
                                        <p:tav fmla="y-sin(pi*$)/3" tm="100000">
                                          <p:val>
                                            <p:fltVal val="1"/>
                                          </p:val>
                                        </p:tav>
                                      </p:tavLst>
                                    </p:anim>
                                    <p:anim calcmode="lin" valueType="num">
                                      <p:cBhvr additive="repl">
                                        <p:cTn id="493" dur="664">
                                          <p:stCondLst>
                                            <p:cond delay="664"/>
                                          </p:stCondLst>
                                        </p:cTn>
                                        <p:tgtEl>
                                          <p:spTgt spid="245"/>
                                        </p:tgtEl>
                                        <p:attrNameLst>
                                          <p:attrName>ppt_y</p:attrName>
                                        </p:attrNameLst>
                                      </p:cBhvr>
                                      <p:tavLst>
                                        <p:tav fmla="y-sin(pi*$)/9" tm="0">
                                          <p:val>
                                            <p:fltVal val="0"/>
                                          </p:val>
                                        </p:tav>
                                        <p:tav fmla="y-sin(pi*$)/9" tm="100000">
                                          <p:val>
                                            <p:fltVal val="1"/>
                                          </p:val>
                                        </p:tav>
                                      </p:tavLst>
                                    </p:anim>
                                    <p:anim calcmode="lin" valueType="num">
                                      <p:cBhvr additive="repl">
                                        <p:cTn id="494" dur="332">
                                          <p:stCondLst>
                                            <p:cond delay="1324"/>
                                          </p:stCondLst>
                                        </p:cTn>
                                        <p:tgtEl>
                                          <p:spTgt spid="245"/>
                                        </p:tgtEl>
                                        <p:attrNameLst>
                                          <p:attrName>ppt_y</p:attrName>
                                        </p:attrNameLst>
                                      </p:cBhvr>
                                      <p:tavLst>
                                        <p:tav fmla="y-sin(pi*$)/27" tm="0">
                                          <p:val>
                                            <p:fltVal val="0"/>
                                          </p:val>
                                        </p:tav>
                                        <p:tav fmla="y-sin(pi*$)/27" tm="100000">
                                          <p:val>
                                            <p:fltVal val="1"/>
                                          </p:val>
                                        </p:tav>
                                      </p:tavLst>
                                    </p:anim>
                                    <p:anim calcmode="lin" valueType="num">
                                      <p:cBhvr additive="repl">
                                        <p:cTn id="495" dur="164">
                                          <p:stCondLst>
                                            <p:cond delay="1656"/>
                                          </p:stCondLst>
                                        </p:cTn>
                                        <p:tgtEl>
                                          <p:spTgt spid="245"/>
                                        </p:tgtEl>
                                        <p:attrNameLst>
                                          <p:attrName>ppt_y</p:attrName>
                                        </p:attrNameLst>
                                      </p:cBhvr>
                                      <p:tavLst>
                                        <p:tav fmla="y-sin(pi*$)/81" tm="0">
                                          <p:val>
                                            <p:fltVal val="0"/>
                                          </p:val>
                                        </p:tav>
                                        <p:tav fmla="y-sin(pi*$)/81" tm="100000">
                                          <p:val>
                                            <p:fltVal val="1"/>
                                          </p:val>
                                        </p:tav>
                                      </p:tavLst>
                                    </p:anim>
                                    <p:animScale>
                                      <p:cBhvr>
                                        <p:cTn id="496" dur="26" fill="hold">
                                          <p:stCondLst>
                                            <p:cond delay="650"/>
                                          </p:stCondLst>
                                        </p:cTn>
                                        <p:tgtEl>
                                          <p:spTgt spid="245"/>
                                        </p:tgtEl>
                                      </p:cBhvr>
                                      <p:to x="100000" y="60000"/>
                                    </p:animScale>
                                    <p:animScale>
                                      <p:cBhvr>
                                        <p:cTn id="497" dur="166" fill="hold">
                                          <p:stCondLst>
                                            <p:cond delay="676"/>
                                          </p:stCondLst>
                                        </p:cTn>
                                        <p:tgtEl>
                                          <p:spTgt spid="245"/>
                                        </p:tgtEl>
                                      </p:cBhvr>
                                      <p:to x="100000" y="100000"/>
                                    </p:animScale>
                                    <p:animScale>
                                      <p:cBhvr>
                                        <p:cTn id="498" dur="26" fill="hold">
                                          <p:stCondLst>
                                            <p:cond delay="1312"/>
                                          </p:stCondLst>
                                        </p:cTn>
                                        <p:tgtEl>
                                          <p:spTgt spid="245"/>
                                        </p:tgtEl>
                                      </p:cBhvr>
                                      <p:to x="100000" y="80000"/>
                                    </p:animScale>
                                    <p:animScale>
                                      <p:cBhvr>
                                        <p:cTn id="499" dur="166" fill="hold">
                                          <p:stCondLst>
                                            <p:cond delay="1338"/>
                                          </p:stCondLst>
                                        </p:cTn>
                                        <p:tgtEl>
                                          <p:spTgt spid="245"/>
                                        </p:tgtEl>
                                      </p:cBhvr>
                                      <p:to x="100000" y="100000"/>
                                    </p:animScale>
                                    <p:animScale>
                                      <p:cBhvr>
                                        <p:cTn id="500" dur="26" fill="hold">
                                          <p:stCondLst>
                                            <p:cond delay="1642"/>
                                          </p:stCondLst>
                                        </p:cTn>
                                        <p:tgtEl>
                                          <p:spTgt spid="245"/>
                                        </p:tgtEl>
                                      </p:cBhvr>
                                      <p:to x="100000" y="90000"/>
                                    </p:animScale>
                                    <p:animScale>
                                      <p:cBhvr>
                                        <p:cTn id="501" dur="166" fill="hold">
                                          <p:stCondLst>
                                            <p:cond delay="1668"/>
                                          </p:stCondLst>
                                        </p:cTn>
                                        <p:tgtEl>
                                          <p:spTgt spid="245"/>
                                        </p:tgtEl>
                                      </p:cBhvr>
                                      <p:to x="100000" y="100000"/>
                                    </p:animScale>
                                    <p:animScale>
                                      <p:cBhvr>
                                        <p:cTn id="502" dur="26" fill="hold">
                                          <p:stCondLst>
                                            <p:cond delay="1808"/>
                                          </p:stCondLst>
                                        </p:cTn>
                                        <p:tgtEl>
                                          <p:spTgt spid="245"/>
                                        </p:tgtEl>
                                      </p:cBhvr>
                                      <p:to x="100000" y="95000"/>
                                    </p:animScale>
                                    <p:animScale>
                                      <p:cBhvr>
                                        <p:cTn id="503" dur="166" fill="hold">
                                          <p:stCondLst>
                                            <p:cond delay="1834"/>
                                          </p:stCondLst>
                                        </p:cTn>
                                        <p:tgtEl>
                                          <p:spTgt spid="245"/>
                                        </p:tgtEl>
                                      </p:cBhvr>
                                      <p:to x="100000" y="100000"/>
                                    </p:animScale>
                                  </p:childTnLst>
                                </p:cTn>
                              </p:par>
                              <p:par>
                                <p:cTn id="504" nodeType="withEffect" fill="hold" presetClass="entr" presetID="26">
                                  <p:stCondLst>
                                    <p:cond delay="0"/>
                                  </p:stCondLst>
                                  <p:childTnLst>
                                    <p:set>
                                      <p:cBhvr>
                                        <p:cTn id="505" dur="1" fill="hold">
                                          <p:stCondLst>
                                            <p:cond delay="0"/>
                                          </p:stCondLst>
                                        </p:cTn>
                                        <p:tgtEl>
                                          <p:spTgt spid="247"/>
                                        </p:tgtEl>
                                        <p:attrNameLst>
                                          <p:attrName>style.visibility</p:attrName>
                                        </p:attrNameLst>
                                      </p:cBhvr>
                                      <p:to>
                                        <p:strVal val="visible"/>
                                      </p:to>
                                    </p:set>
                                    <p:animEffect filter="wipe(down)" transition="in">
                                      <p:cBhvr additive="repl">
                                        <p:cTn id="506" dur="580">
                                          <p:stCondLst>
                                            <p:cond delay="0"/>
                                          </p:stCondLst>
                                        </p:cTn>
                                        <p:tgtEl>
                                          <p:spTgt spid="247"/>
                                        </p:tgtEl>
                                      </p:cBhvr>
                                    </p:animEffect>
                                    <p:anim calcmode="lin" valueType="num">
                                      <p:cBhvr additive="repl">
                                        <p:cTn id="507" dur="1822">
                                          <p:stCondLst>
                                            <p:cond delay="0"/>
                                          </p:stCondLst>
                                        </p:cTn>
                                        <p:tgtEl>
                                          <p:spTgt spid="247"/>
                                        </p:tgtEl>
                                        <p:attrNameLst>
                                          <p:attrName>ppt_x</p:attrName>
                                        </p:attrNameLst>
                                      </p:cBhvr>
                                      <p:tavLst>
                                        <p:tav tm="0">
                                          <p:val>
                                            <p:strVal val="#ppt_x-0.25"/>
                                          </p:val>
                                        </p:tav>
                                        <p:tav tm="100000">
                                          <p:val>
                                            <p:strVal val="#ppt_x"/>
                                          </p:val>
                                        </p:tav>
                                      </p:tavLst>
                                    </p:anim>
                                    <p:anim calcmode="lin" valueType="num">
                                      <p:cBhvr additive="repl">
                                        <p:cTn id="508" dur="664">
                                          <p:stCondLst>
                                            <p:cond delay="0"/>
                                          </p:stCondLst>
                                        </p:cTn>
                                        <p:tgtEl>
                                          <p:spTgt spid="247"/>
                                        </p:tgtEl>
                                        <p:attrNameLst>
                                          <p:attrName>ppt_y</p:attrName>
                                        </p:attrNameLst>
                                      </p:cBhvr>
                                      <p:tavLst>
                                        <p:tav fmla="y-sin(pi*$)/3" tm="0">
                                          <p:val>
                                            <p:fltVal val="0.5"/>
                                          </p:val>
                                        </p:tav>
                                        <p:tav fmla="y-sin(pi*$)/3" tm="100000">
                                          <p:val>
                                            <p:fltVal val="1"/>
                                          </p:val>
                                        </p:tav>
                                      </p:tavLst>
                                    </p:anim>
                                    <p:anim calcmode="lin" valueType="num">
                                      <p:cBhvr additive="repl">
                                        <p:cTn id="509" dur="664">
                                          <p:stCondLst>
                                            <p:cond delay="664"/>
                                          </p:stCondLst>
                                        </p:cTn>
                                        <p:tgtEl>
                                          <p:spTgt spid="247"/>
                                        </p:tgtEl>
                                        <p:attrNameLst>
                                          <p:attrName>ppt_y</p:attrName>
                                        </p:attrNameLst>
                                      </p:cBhvr>
                                      <p:tavLst>
                                        <p:tav fmla="y-sin(pi*$)/9" tm="0">
                                          <p:val>
                                            <p:fltVal val="0"/>
                                          </p:val>
                                        </p:tav>
                                        <p:tav fmla="y-sin(pi*$)/9" tm="100000">
                                          <p:val>
                                            <p:fltVal val="1"/>
                                          </p:val>
                                        </p:tav>
                                      </p:tavLst>
                                    </p:anim>
                                    <p:anim calcmode="lin" valueType="num">
                                      <p:cBhvr additive="repl">
                                        <p:cTn id="510" dur="332">
                                          <p:stCondLst>
                                            <p:cond delay="1324"/>
                                          </p:stCondLst>
                                        </p:cTn>
                                        <p:tgtEl>
                                          <p:spTgt spid="247"/>
                                        </p:tgtEl>
                                        <p:attrNameLst>
                                          <p:attrName>ppt_y</p:attrName>
                                        </p:attrNameLst>
                                      </p:cBhvr>
                                      <p:tavLst>
                                        <p:tav fmla="y-sin(pi*$)/27" tm="0">
                                          <p:val>
                                            <p:fltVal val="0"/>
                                          </p:val>
                                        </p:tav>
                                        <p:tav fmla="y-sin(pi*$)/27" tm="100000">
                                          <p:val>
                                            <p:fltVal val="1"/>
                                          </p:val>
                                        </p:tav>
                                      </p:tavLst>
                                    </p:anim>
                                    <p:anim calcmode="lin" valueType="num">
                                      <p:cBhvr additive="repl">
                                        <p:cTn id="511" dur="164">
                                          <p:stCondLst>
                                            <p:cond delay="1656"/>
                                          </p:stCondLst>
                                        </p:cTn>
                                        <p:tgtEl>
                                          <p:spTgt spid="247"/>
                                        </p:tgtEl>
                                        <p:attrNameLst>
                                          <p:attrName>ppt_y</p:attrName>
                                        </p:attrNameLst>
                                      </p:cBhvr>
                                      <p:tavLst>
                                        <p:tav fmla="y-sin(pi*$)/81" tm="0">
                                          <p:val>
                                            <p:fltVal val="0"/>
                                          </p:val>
                                        </p:tav>
                                        <p:tav fmla="y-sin(pi*$)/81" tm="100000">
                                          <p:val>
                                            <p:fltVal val="1"/>
                                          </p:val>
                                        </p:tav>
                                      </p:tavLst>
                                    </p:anim>
                                    <p:animScale>
                                      <p:cBhvr>
                                        <p:cTn id="512" dur="26" fill="hold">
                                          <p:stCondLst>
                                            <p:cond delay="650"/>
                                          </p:stCondLst>
                                        </p:cTn>
                                        <p:tgtEl>
                                          <p:spTgt spid="247"/>
                                        </p:tgtEl>
                                      </p:cBhvr>
                                      <p:to x="100000" y="60000"/>
                                    </p:animScale>
                                    <p:animScale>
                                      <p:cBhvr>
                                        <p:cTn id="513" dur="166" fill="hold">
                                          <p:stCondLst>
                                            <p:cond delay="676"/>
                                          </p:stCondLst>
                                        </p:cTn>
                                        <p:tgtEl>
                                          <p:spTgt spid="247"/>
                                        </p:tgtEl>
                                      </p:cBhvr>
                                      <p:to x="100000" y="100000"/>
                                    </p:animScale>
                                    <p:animScale>
                                      <p:cBhvr>
                                        <p:cTn id="514" dur="26" fill="hold">
                                          <p:stCondLst>
                                            <p:cond delay="1312"/>
                                          </p:stCondLst>
                                        </p:cTn>
                                        <p:tgtEl>
                                          <p:spTgt spid="247"/>
                                        </p:tgtEl>
                                      </p:cBhvr>
                                      <p:to x="100000" y="80000"/>
                                    </p:animScale>
                                    <p:animScale>
                                      <p:cBhvr>
                                        <p:cTn id="515" dur="166" fill="hold">
                                          <p:stCondLst>
                                            <p:cond delay="1338"/>
                                          </p:stCondLst>
                                        </p:cTn>
                                        <p:tgtEl>
                                          <p:spTgt spid="247"/>
                                        </p:tgtEl>
                                      </p:cBhvr>
                                      <p:to x="100000" y="100000"/>
                                    </p:animScale>
                                    <p:animScale>
                                      <p:cBhvr>
                                        <p:cTn id="516" dur="26" fill="hold">
                                          <p:stCondLst>
                                            <p:cond delay="1642"/>
                                          </p:stCondLst>
                                        </p:cTn>
                                        <p:tgtEl>
                                          <p:spTgt spid="247"/>
                                        </p:tgtEl>
                                      </p:cBhvr>
                                      <p:to x="100000" y="90000"/>
                                    </p:animScale>
                                    <p:animScale>
                                      <p:cBhvr>
                                        <p:cTn id="517" dur="166" fill="hold">
                                          <p:stCondLst>
                                            <p:cond delay="1668"/>
                                          </p:stCondLst>
                                        </p:cTn>
                                        <p:tgtEl>
                                          <p:spTgt spid="247"/>
                                        </p:tgtEl>
                                      </p:cBhvr>
                                      <p:to x="100000" y="100000"/>
                                    </p:animScale>
                                    <p:animScale>
                                      <p:cBhvr>
                                        <p:cTn id="518" dur="26" fill="hold">
                                          <p:stCondLst>
                                            <p:cond delay="1808"/>
                                          </p:stCondLst>
                                        </p:cTn>
                                        <p:tgtEl>
                                          <p:spTgt spid="247"/>
                                        </p:tgtEl>
                                      </p:cBhvr>
                                      <p:to x="100000" y="95000"/>
                                    </p:animScale>
                                    <p:animScale>
                                      <p:cBhvr>
                                        <p:cTn id="519" dur="166" fill="hold">
                                          <p:stCondLst>
                                            <p:cond delay="1834"/>
                                          </p:stCondLst>
                                        </p:cTn>
                                        <p:tgtEl>
                                          <p:spTgt spid="247"/>
                                        </p:tgtEl>
                                      </p:cBhvr>
                                      <p:to x="100000" y="100000"/>
                                    </p:animScale>
                                  </p:childTnLst>
                                </p:cTn>
                              </p:par>
                              <p:par>
                                <p:cTn id="520" nodeType="withEffect" fill="hold" presetClass="entr" presetID="26">
                                  <p:stCondLst>
                                    <p:cond delay="0"/>
                                  </p:stCondLst>
                                  <p:childTnLst>
                                    <p:set>
                                      <p:cBhvr>
                                        <p:cTn id="521" dur="1" fill="hold">
                                          <p:stCondLst>
                                            <p:cond delay="0"/>
                                          </p:stCondLst>
                                        </p:cTn>
                                        <p:tgtEl>
                                          <p:spTgt spid="249"/>
                                        </p:tgtEl>
                                        <p:attrNameLst>
                                          <p:attrName>style.visibility</p:attrName>
                                        </p:attrNameLst>
                                      </p:cBhvr>
                                      <p:to>
                                        <p:strVal val="visible"/>
                                      </p:to>
                                    </p:set>
                                    <p:animEffect filter="wipe(down)" transition="in">
                                      <p:cBhvr additive="repl">
                                        <p:cTn id="522" dur="580">
                                          <p:stCondLst>
                                            <p:cond delay="0"/>
                                          </p:stCondLst>
                                        </p:cTn>
                                        <p:tgtEl>
                                          <p:spTgt spid="249"/>
                                        </p:tgtEl>
                                      </p:cBhvr>
                                    </p:animEffect>
                                    <p:anim calcmode="lin" valueType="num">
                                      <p:cBhvr additive="repl">
                                        <p:cTn id="523" dur="1822">
                                          <p:stCondLst>
                                            <p:cond delay="0"/>
                                          </p:stCondLst>
                                        </p:cTn>
                                        <p:tgtEl>
                                          <p:spTgt spid="249"/>
                                        </p:tgtEl>
                                        <p:attrNameLst>
                                          <p:attrName>ppt_x</p:attrName>
                                        </p:attrNameLst>
                                      </p:cBhvr>
                                      <p:tavLst>
                                        <p:tav tm="0">
                                          <p:val>
                                            <p:strVal val="#ppt_x-0.25"/>
                                          </p:val>
                                        </p:tav>
                                        <p:tav tm="100000">
                                          <p:val>
                                            <p:strVal val="#ppt_x"/>
                                          </p:val>
                                        </p:tav>
                                      </p:tavLst>
                                    </p:anim>
                                    <p:anim calcmode="lin" valueType="num">
                                      <p:cBhvr additive="repl">
                                        <p:cTn id="524" dur="664">
                                          <p:stCondLst>
                                            <p:cond delay="0"/>
                                          </p:stCondLst>
                                        </p:cTn>
                                        <p:tgtEl>
                                          <p:spTgt spid="249"/>
                                        </p:tgtEl>
                                        <p:attrNameLst>
                                          <p:attrName>ppt_y</p:attrName>
                                        </p:attrNameLst>
                                      </p:cBhvr>
                                      <p:tavLst>
                                        <p:tav fmla="y-sin(pi*$)/3" tm="0">
                                          <p:val>
                                            <p:fltVal val="0.5"/>
                                          </p:val>
                                        </p:tav>
                                        <p:tav fmla="y-sin(pi*$)/3" tm="100000">
                                          <p:val>
                                            <p:fltVal val="1"/>
                                          </p:val>
                                        </p:tav>
                                      </p:tavLst>
                                    </p:anim>
                                    <p:anim calcmode="lin" valueType="num">
                                      <p:cBhvr additive="repl">
                                        <p:cTn id="525" dur="664">
                                          <p:stCondLst>
                                            <p:cond delay="664"/>
                                          </p:stCondLst>
                                        </p:cTn>
                                        <p:tgtEl>
                                          <p:spTgt spid="249"/>
                                        </p:tgtEl>
                                        <p:attrNameLst>
                                          <p:attrName>ppt_y</p:attrName>
                                        </p:attrNameLst>
                                      </p:cBhvr>
                                      <p:tavLst>
                                        <p:tav fmla="y-sin(pi*$)/9" tm="0">
                                          <p:val>
                                            <p:fltVal val="0"/>
                                          </p:val>
                                        </p:tav>
                                        <p:tav fmla="y-sin(pi*$)/9" tm="100000">
                                          <p:val>
                                            <p:fltVal val="1"/>
                                          </p:val>
                                        </p:tav>
                                      </p:tavLst>
                                    </p:anim>
                                    <p:anim calcmode="lin" valueType="num">
                                      <p:cBhvr additive="repl">
                                        <p:cTn id="526" dur="332">
                                          <p:stCondLst>
                                            <p:cond delay="1324"/>
                                          </p:stCondLst>
                                        </p:cTn>
                                        <p:tgtEl>
                                          <p:spTgt spid="249"/>
                                        </p:tgtEl>
                                        <p:attrNameLst>
                                          <p:attrName>ppt_y</p:attrName>
                                        </p:attrNameLst>
                                      </p:cBhvr>
                                      <p:tavLst>
                                        <p:tav fmla="y-sin(pi*$)/27" tm="0">
                                          <p:val>
                                            <p:fltVal val="0"/>
                                          </p:val>
                                        </p:tav>
                                        <p:tav fmla="y-sin(pi*$)/27" tm="100000">
                                          <p:val>
                                            <p:fltVal val="1"/>
                                          </p:val>
                                        </p:tav>
                                      </p:tavLst>
                                    </p:anim>
                                    <p:anim calcmode="lin" valueType="num">
                                      <p:cBhvr additive="repl">
                                        <p:cTn id="527" dur="164">
                                          <p:stCondLst>
                                            <p:cond delay="1656"/>
                                          </p:stCondLst>
                                        </p:cTn>
                                        <p:tgtEl>
                                          <p:spTgt spid="249"/>
                                        </p:tgtEl>
                                        <p:attrNameLst>
                                          <p:attrName>ppt_y</p:attrName>
                                        </p:attrNameLst>
                                      </p:cBhvr>
                                      <p:tavLst>
                                        <p:tav fmla="y-sin(pi*$)/81" tm="0">
                                          <p:val>
                                            <p:fltVal val="0"/>
                                          </p:val>
                                        </p:tav>
                                        <p:tav fmla="y-sin(pi*$)/81" tm="100000">
                                          <p:val>
                                            <p:fltVal val="1"/>
                                          </p:val>
                                        </p:tav>
                                      </p:tavLst>
                                    </p:anim>
                                    <p:animScale>
                                      <p:cBhvr>
                                        <p:cTn id="528" dur="26" fill="hold">
                                          <p:stCondLst>
                                            <p:cond delay="650"/>
                                          </p:stCondLst>
                                        </p:cTn>
                                        <p:tgtEl>
                                          <p:spTgt spid="249"/>
                                        </p:tgtEl>
                                      </p:cBhvr>
                                      <p:to x="100000" y="60000"/>
                                    </p:animScale>
                                    <p:animScale>
                                      <p:cBhvr>
                                        <p:cTn id="529" dur="166" fill="hold">
                                          <p:stCondLst>
                                            <p:cond delay="676"/>
                                          </p:stCondLst>
                                        </p:cTn>
                                        <p:tgtEl>
                                          <p:spTgt spid="249"/>
                                        </p:tgtEl>
                                      </p:cBhvr>
                                      <p:to x="100000" y="100000"/>
                                    </p:animScale>
                                    <p:animScale>
                                      <p:cBhvr>
                                        <p:cTn id="530" dur="26" fill="hold">
                                          <p:stCondLst>
                                            <p:cond delay="1312"/>
                                          </p:stCondLst>
                                        </p:cTn>
                                        <p:tgtEl>
                                          <p:spTgt spid="249"/>
                                        </p:tgtEl>
                                      </p:cBhvr>
                                      <p:to x="100000" y="80000"/>
                                    </p:animScale>
                                    <p:animScale>
                                      <p:cBhvr>
                                        <p:cTn id="531" dur="166" fill="hold">
                                          <p:stCondLst>
                                            <p:cond delay="1338"/>
                                          </p:stCondLst>
                                        </p:cTn>
                                        <p:tgtEl>
                                          <p:spTgt spid="249"/>
                                        </p:tgtEl>
                                      </p:cBhvr>
                                      <p:to x="100000" y="100000"/>
                                    </p:animScale>
                                    <p:animScale>
                                      <p:cBhvr>
                                        <p:cTn id="532" dur="26" fill="hold">
                                          <p:stCondLst>
                                            <p:cond delay="1642"/>
                                          </p:stCondLst>
                                        </p:cTn>
                                        <p:tgtEl>
                                          <p:spTgt spid="249"/>
                                        </p:tgtEl>
                                      </p:cBhvr>
                                      <p:to x="100000" y="90000"/>
                                    </p:animScale>
                                    <p:animScale>
                                      <p:cBhvr>
                                        <p:cTn id="533" dur="166" fill="hold">
                                          <p:stCondLst>
                                            <p:cond delay="1668"/>
                                          </p:stCondLst>
                                        </p:cTn>
                                        <p:tgtEl>
                                          <p:spTgt spid="249"/>
                                        </p:tgtEl>
                                      </p:cBhvr>
                                      <p:to x="100000" y="100000"/>
                                    </p:animScale>
                                    <p:animScale>
                                      <p:cBhvr>
                                        <p:cTn id="534" dur="26" fill="hold">
                                          <p:stCondLst>
                                            <p:cond delay="1808"/>
                                          </p:stCondLst>
                                        </p:cTn>
                                        <p:tgtEl>
                                          <p:spTgt spid="249"/>
                                        </p:tgtEl>
                                      </p:cBhvr>
                                      <p:to x="100000" y="95000"/>
                                    </p:animScale>
                                    <p:animScale>
                                      <p:cBhvr>
                                        <p:cTn id="535" dur="166" fill="hold">
                                          <p:stCondLst>
                                            <p:cond delay="1834"/>
                                          </p:stCondLst>
                                        </p:cTn>
                                        <p:tgtEl>
                                          <p:spTgt spid="249"/>
                                        </p:tgtEl>
                                      </p:cBhvr>
                                      <p:to x="100000" y="100000"/>
                                    </p:animScale>
                                  </p:childTnLst>
                                </p:cTn>
                              </p:par>
                              <p:par>
                                <p:cTn id="536" nodeType="withEffect" fill="hold" presetClass="entr" presetID="26">
                                  <p:stCondLst>
                                    <p:cond delay="0"/>
                                  </p:stCondLst>
                                  <p:childTnLst>
                                    <p:set>
                                      <p:cBhvr>
                                        <p:cTn id="537" dur="1" fill="hold">
                                          <p:stCondLst>
                                            <p:cond delay="0"/>
                                          </p:stCondLst>
                                        </p:cTn>
                                        <p:tgtEl>
                                          <p:spTgt spid="248"/>
                                        </p:tgtEl>
                                        <p:attrNameLst>
                                          <p:attrName>style.visibility</p:attrName>
                                        </p:attrNameLst>
                                      </p:cBhvr>
                                      <p:to>
                                        <p:strVal val="visible"/>
                                      </p:to>
                                    </p:set>
                                    <p:animEffect filter="wipe(down)" transition="in">
                                      <p:cBhvr additive="repl">
                                        <p:cTn id="538" dur="580">
                                          <p:stCondLst>
                                            <p:cond delay="0"/>
                                          </p:stCondLst>
                                        </p:cTn>
                                        <p:tgtEl>
                                          <p:spTgt spid="248"/>
                                        </p:tgtEl>
                                      </p:cBhvr>
                                    </p:animEffect>
                                    <p:anim calcmode="lin" valueType="num">
                                      <p:cBhvr additive="repl">
                                        <p:cTn id="539" dur="1822">
                                          <p:stCondLst>
                                            <p:cond delay="0"/>
                                          </p:stCondLst>
                                        </p:cTn>
                                        <p:tgtEl>
                                          <p:spTgt spid="248"/>
                                        </p:tgtEl>
                                        <p:attrNameLst>
                                          <p:attrName>ppt_x</p:attrName>
                                        </p:attrNameLst>
                                      </p:cBhvr>
                                      <p:tavLst>
                                        <p:tav tm="0">
                                          <p:val>
                                            <p:strVal val="#ppt_x-0.25"/>
                                          </p:val>
                                        </p:tav>
                                        <p:tav tm="100000">
                                          <p:val>
                                            <p:strVal val="#ppt_x"/>
                                          </p:val>
                                        </p:tav>
                                      </p:tavLst>
                                    </p:anim>
                                    <p:anim calcmode="lin" valueType="num">
                                      <p:cBhvr additive="repl">
                                        <p:cTn id="540" dur="664">
                                          <p:stCondLst>
                                            <p:cond delay="0"/>
                                          </p:stCondLst>
                                        </p:cTn>
                                        <p:tgtEl>
                                          <p:spTgt spid="248"/>
                                        </p:tgtEl>
                                        <p:attrNameLst>
                                          <p:attrName>ppt_y</p:attrName>
                                        </p:attrNameLst>
                                      </p:cBhvr>
                                      <p:tavLst>
                                        <p:tav fmla="y-sin(pi*$)/3" tm="0">
                                          <p:val>
                                            <p:fltVal val="0.5"/>
                                          </p:val>
                                        </p:tav>
                                        <p:tav fmla="y-sin(pi*$)/3" tm="100000">
                                          <p:val>
                                            <p:fltVal val="1"/>
                                          </p:val>
                                        </p:tav>
                                      </p:tavLst>
                                    </p:anim>
                                    <p:anim calcmode="lin" valueType="num">
                                      <p:cBhvr additive="repl">
                                        <p:cTn id="541" dur="664">
                                          <p:stCondLst>
                                            <p:cond delay="664"/>
                                          </p:stCondLst>
                                        </p:cTn>
                                        <p:tgtEl>
                                          <p:spTgt spid="248"/>
                                        </p:tgtEl>
                                        <p:attrNameLst>
                                          <p:attrName>ppt_y</p:attrName>
                                        </p:attrNameLst>
                                      </p:cBhvr>
                                      <p:tavLst>
                                        <p:tav fmla="y-sin(pi*$)/9" tm="0">
                                          <p:val>
                                            <p:fltVal val="0"/>
                                          </p:val>
                                        </p:tav>
                                        <p:tav fmla="y-sin(pi*$)/9" tm="100000">
                                          <p:val>
                                            <p:fltVal val="1"/>
                                          </p:val>
                                        </p:tav>
                                      </p:tavLst>
                                    </p:anim>
                                    <p:anim calcmode="lin" valueType="num">
                                      <p:cBhvr additive="repl">
                                        <p:cTn id="542" dur="332">
                                          <p:stCondLst>
                                            <p:cond delay="1324"/>
                                          </p:stCondLst>
                                        </p:cTn>
                                        <p:tgtEl>
                                          <p:spTgt spid="248"/>
                                        </p:tgtEl>
                                        <p:attrNameLst>
                                          <p:attrName>ppt_y</p:attrName>
                                        </p:attrNameLst>
                                      </p:cBhvr>
                                      <p:tavLst>
                                        <p:tav fmla="y-sin(pi*$)/27" tm="0">
                                          <p:val>
                                            <p:fltVal val="0"/>
                                          </p:val>
                                        </p:tav>
                                        <p:tav fmla="y-sin(pi*$)/27" tm="100000">
                                          <p:val>
                                            <p:fltVal val="1"/>
                                          </p:val>
                                        </p:tav>
                                      </p:tavLst>
                                    </p:anim>
                                    <p:anim calcmode="lin" valueType="num">
                                      <p:cBhvr additive="repl">
                                        <p:cTn id="543" dur="164">
                                          <p:stCondLst>
                                            <p:cond delay="1656"/>
                                          </p:stCondLst>
                                        </p:cTn>
                                        <p:tgtEl>
                                          <p:spTgt spid="248"/>
                                        </p:tgtEl>
                                        <p:attrNameLst>
                                          <p:attrName>ppt_y</p:attrName>
                                        </p:attrNameLst>
                                      </p:cBhvr>
                                      <p:tavLst>
                                        <p:tav fmla="y-sin(pi*$)/81" tm="0">
                                          <p:val>
                                            <p:fltVal val="0"/>
                                          </p:val>
                                        </p:tav>
                                        <p:tav fmla="y-sin(pi*$)/81" tm="100000">
                                          <p:val>
                                            <p:fltVal val="1"/>
                                          </p:val>
                                        </p:tav>
                                      </p:tavLst>
                                    </p:anim>
                                    <p:animScale>
                                      <p:cBhvr>
                                        <p:cTn id="544" dur="26" fill="hold">
                                          <p:stCondLst>
                                            <p:cond delay="650"/>
                                          </p:stCondLst>
                                        </p:cTn>
                                        <p:tgtEl>
                                          <p:spTgt spid="248"/>
                                        </p:tgtEl>
                                      </p:cBhvr>
                                      <p:to x="100000" y="60000"/>
                                    </p:animScale>
                                    <p:animScale>
                                      <p:cBhvr>
                                        <p:cTn id="545" dur="166" fill="hold">
                                          <p:stCondLst>
                                            <p:cond delay="676"/>
                                          </p:stCondLst>
                                        </p:cTn>
                                        <p:tgtEl>
                                          <p:spTgt spid="248"/>
                                        </p:tgtEl>
                                      </p:cBhvr>
                                      <p:to x="100000" y="100000"/>
                                    </p:animScale>
                                    <p:animScale>
                                      <p:cBhvr>
                                        <p:cTn id="546" dur="26" fill="hold">
                                          <p:stCondLst>
                                            <p:cond delay="1312"/>
                                          </p:stCondLst>
                                        </p:cTn>
                                        <p:tgtEl>
                                          <p:spTgt spid="248"/>
                                        </p:tgtEl>
                                      </p:cBhvr>
                                      <p:to x="100000" y="80000"/>
                                    </p:animScale>
                                    <p:animScale>
                                      <p:cBhvr>
                                        <p:cTn id="547" dur="166" fill="hold">
                                          <p:stCondLst>
                                            <p:cond delay="1338"/>
                                          </p:stCondLst>
                                        </p:cTn>
                                        <p:tgtEl>
                                          <p:spTgt spid="248"/>
                                        </p:tgtEl>
                                      </p:cBhvr>
                                      <p:to x="100000" y="100000"/>
                                    </p:animScale>
                                    <p:animScale>
                                      <p:cBhvr>
                                        <p:cTn id="548" dur="26" fill="hold">
                                          <p:stCondLst>
                                            <p:cond delay="1642"/>
                                          </p:stCondLst>
                                        </p:cTn>
                                        <p:tgtEl>
                                          <p:spTgt spid="248"/>
                                        </p:tgtEl>
                                      </p:cBhvr>
                                      <p:to x="100000" y="90000"/>
                                    </p:animScale>
                                    <p:animScale>
                                      <p:cBhvr>
                                        <p:cTn id="549" dur="166" fill="hold">
                                          <p:stCondLst>
                                            <p:cond delay="1668"/>
                                          </p:stCondLst>
                                        </p:cTn>
                                        <p:tgtEl>
                                          <p:spTgt spid="248"/>
                                        </p:tgtEl>
                                      </p:cBhvr>
                                      <p:to x="100000" y="100000"/>
                                    </p:animScale>
                                    <p:animScale>
                                      <p:cBhvr>
                                        <p:cTn id="550" dur="26" fill="hold">
                                          <p:stCondLst>
                                            <p:cond delay="1808"/>
                                          </p:stCondLst>
                                        </p:cTn>
                                        <p:tgtEl>
                                          <p:spTgt spid="248"/>
                                        </p:tgtEl>
                                      </p:cBhvr>
                                      <p:to x="100000" y="95000"/>
                                    </p:animScale>
                                    <p:animScale>
                                      <p:cBhvr>
                                        <p:cTn id="551" dur="166" fill="hold">
                                          <p:stCondLst>
                                            <p:cond delay="1834"/>
                                          </p:stCondLst>
                                        </p:cTn>
                                        <p:tgtEl>
                                          <p:spTgt spid="248"/>
                                        </p:tgtEl>
                                      </p:cBhvr>
                                      <p:to x="100000" y="100000"/>
                                    </p:animScale>
                                  </p:childTnLst>
                                </p:cTn>
                              </p:par>
                              <p:par>
                                <p:cTn id="552" nodeType="withEffect" fill="hold" presetClass="entr" presetID="26">
                                  <p:stCondLst>
                                    <p:cond delay="0"/>
                                  </p:stCondLst>
                                  <p:childTnLst>
                                    <p:set>
                                      <p:cBhvr>
                                        <p:cTn id="553" dur="1" fill="hold">
                                          <p:stCondLst>
                                            <p:cond delay="0"/>
                                          </p:stCondLst>
                                        </p:cTn>
                                        <p:tgtEl>
                                          <p:spTgt spid="236"/>
                                        </p:tgtEl>
                                        <p:attrNameLst>
                                          <p:attrName>style.visibility</p:attrName>
                                        </p:attrNameLst>
                                      </p:cBhvr>
                                      <p:to>
                                        <p:strVal val="visible"/>
                                      </p:to>
                                    </p:set>
                                    <p:animEffect filter="wipe(down)" transition="in">
                                      <p:cBhvr additive="repl">
                                        <p:cTn id="554" dur="580">
                                          <p:stCondLst>
                                            <p:cond delay="0"/>
                                          </p:stCondLst>
                                        </p:cTn>
                                        <p:tgtEl>
                                          <p:spTgt spid="236"/>
                                        </p:tgtEl>
                                      </p:cBhvr>
                                    </p:animEffect>
                                    <p:anim calcmode="lin" valueType="num">
                                      <p:cBhvr additive="repl">
                                        <p:cTn id="555" dur="1822">
                                          <p:stCondLst>
                                            <p:cond delay="0"/>
                                          </p:stCondLst>
                                        </p:cTn>
                                        <p:tgtEl>
                                          <p:spTgt spid="236"/>
                                        </p:tgtEl>
                                        <p:attrNameLst>
                                          <p:attrName>ppt_x</p:attrName>
                                        </p:attrNameLst>
                                      </p:cBhvr>
                                      <p:tavLst>
                                        <p:tav tm="0">
                                          <p:val>
                                            <p:strVal val="#ppt_x-0.25"/>
                                          </p:val>
                                        </p:tav>
                                        <p:tav tm="100000">
                                          <p:val>
                                            <p:strVal val="#ppt_x"/>
                                          </p:val>
                                        </p:tav>
                                      </p:tavLst>
                                    </p:anim>
                                    <p:anim calcmode="lin" valueType="num">
                                      <p:cBhvr additive="repl">
                                        <p:cTn id="556" dur="664">
                                          <p:stCondLst>
                                            <p:cond delay="0"/>
                                          </p:stCondLst>
                                        </p:cTn>
                                        <p:tgtEl>
                                          <p:spTgt spid="236"/>
                                        </p:tgtEl>
                                        <p:attrNameLst>
                                          <p:attrName>ppt_y</p:attrName>
                                        </p:attrNameLst>
                                      </p:cBhvr>
                                      <p:tavLst>
                                        <p:tav fmla="y-sin(pi*$)/3" tm="0">
                                          <p:val>
                                            <p:fltVal val="0.5"/>
                                          </p:val>
                                        </p:tav>
                                        <p:tav fmla="y-sin(pi*$)/3" tm="100000">
                                          <p:val>
                                            <p:fltVal val="1"/>
                                          </p:val>
                                        </p:tav>
                                      </p:tavLst>
                                    </p:anim>
                                    <p:anim calcmode="lin" valueType="num">
                                      <p:cBhvr additive="repl">
                                        <p:cTn id="557" dur="664">
                                          <p:stCondLst>
                                            <p:cond delay="664"/>
                                          </p:stCondLst>
                                        </p:cTn>
                                        <p:tgtEl>
                                          <p:spTgt spid="236"/>
                                        </p:tgtEl>
                                        <p:attrNameLst>
                                          <p:attrName>ppt_y</p:attrName>
                                        </p:attrNameLst>
                                      </p:cBhvr>
                                      <p:tavLst>
                                        <p:tav fmla="y-sin(pi*$)/9" tm="0">
                                          <p:val>
                                            <p:fltVal val="0"/>
                                          </p:val>
                                        </p:tav>
                                        <p:tav fmla="y-sin(pi*$)/9" tm="100000">
                                          <p:val>
                                            <p:fltVal val="1"/>
                                          </p:val>
                                        </p:tav>
                                      </p:tavLst>
                                    </p:anim>
                                    <p:anim calcmode="lin" valueType="num">
                                      <p:cBhvr additive="repl">
                                        <p:cTn id="558" dur="332">
                                          <p:stCondLst>
                                            <p:cond delay="1324"/>
                                          </p:stCondLst>
                                        </p:cTn>
                                        <p:tgtEl>
                                          <p:spTgt spid="236"/>
                                        </p:tgtEl>
                                        <p:attrNameLst>
                                          <p:attrName>ppt_y</p:attrName>
                                        </p:attrNameLst>
                                      </p:cBhvr>
                                      <p:tavLst>
                                        <p:tav fmla="y-sin(pi*$)/27" tm="0">
                                          <p:val>
                                            <p:fltVal val="0"/>
                                          </p:val>
                                        </p:tav>
                                        <p:tav fmla="y-sin(pi*$)/27" tm="100000">
                                          <p:val>
                                            <p:fltVal val="1"/>
                                          </p:val>
                                        </p:tav>
                                      </p:tavLst>
                                    </p:anim>
                                    <p:anim calcmode="lin" valueType="num">
                                      <p:cBhvr additive="repl">
                                        <p:cTn id="559" dur="164">
                                          <p:stCondLst>
                                            <p:cond delay="1656"/>
                                          </p:stCondLst>
                                        </p:cTn>
                                        <p:tgtEl>
                                          <p:spTgt spid="236"/>
                                        </p:tgtEl>
                                        <p:attrNameLst>
                                          <p:attrName>ppt_y</p:attrName>
                                        </p:attrNameLst>
                                      </p:cBhvr>
                                      <p:tavLst>
                                        <p:tav fmla="y-sin(pi*$)/81" tm="0">
                                          <p:val>
                                            <p:fltVal val="0"/>
                                          </p:val>
                                        </p:tav>
                                        <p:tav fmla="y-sin(pi*$)/81" tm="100000">
                                          <p:val>
                                            <p:fltVal val="1"/>
                                          </p:val>
                                        </p:tav>
                                      </p:tavLst>
                                    </p:anim>
                                    <p:animScale>
                                      <p:cBhvr>
                                        <p:cTn id="560" dur="26" fill="hold">
                                          <p:stCondLst>
                                            <p:cond delay="650"/>
                                          </p:stCondLst>
                                        </p:cTn>
                                        <p:tgtEl>
                                          <p:spTgt spid="236"/>
                                        </p:tgtEl>
                                      </p:cBhvr>
                                      <p:to x="100000" y="60000"/>
                                    </p:animScale>
                                    <p:animScale>
                                      <p:cBhvr>
                                        <p:cTn id="561" dur="166" fill="hold">
                                          <p:stCondLst>
                                            <p:cond delay="676"/>
                                          </p:stCondLst>
                                        </p:cTn>
                                        <p:tgtEl>
                                          <p:spTgt spid="236"/>
                                        </p:tgtEl>
                                      </p:cBhvr>
                                      <p:to x="100000" y="100000"/>
                                    </p:animScale>
                                    <p:animScale>
                                      <p:cBhvr>
                                        <p:cTn id="562" dur="26" fill="hold">
                                          <p:stCondLst>
                                            <p:cond delay="1312"/>
                                          </p:stCondLst>
                                        </p:cTn>
                                        <p:tgtEl>
                                          <p:spTgt spid="236"/>
                                        </p:tgtEl>
                                      </p:cBhvr>
                                      <p:to x="100000" y="80000"/>
                                    </p:animScale>
                                    <p:animScale>
                                      <p:cBhvr>
                                        <p:cTn id="563" dur="166" fill="hold">
                                          <p:stCondLst>
                                            <p:cond delay="1338"/>
                                          </p:stCondLst>
                                        </p:cTn>
                                        <p:tgtEl>
                                          <p:spTgt spid="236"/>
                                        </p:tgtEl>
                                      </p:cBhvr>
                                      <p:to x="100000" y="100000"/>
                                    </p:animScale>
                                    <p:animScale>
                                      <p:cBhvr>
                                        <p:cTn id="564" dur="26" fill="hold">
                                          <p:stCondLst>
                                            <p:cond delay="1642"/>
                                          </p:stCondLst>
                                        </p:cTn>
                                        <p:tgtEl>
                                          <p:spTgt spid="236"/>
                                        </p:tgtEl>
                                      </p:cBhvr>
                                      <p:to x="100000" y="90000"/>
                                    </p:animScale>
                                    <p:animScale>
                                      <p:cBhvr>
                                        <p:cTn id="565" dur="166" fill="hold">
                                          <p:stCondLst>
                                            <p:cond delay="1668"/>
                                          </p:stCondLst>
                                        </p:cTn>
                                        <p:tgtEl>
                                          <p:spTgt spid="236"/>
                                        </p:tgtEl>
                                      </p:cBhvr>
                                      <p:to x="100000" y="100000"/>
                                    </p:animScale>
                                    <p:animScale>
                                      <p:cBhvr>
                                        <p:cTn id="566" dur="26" fill="hold">
                                          <p:stCondLst>
                                            <p:cond delay="1808"/>
                                          </p:stCondLst>
                                        </p:cTn>
                                        <p:tgtEl>
                                          <p:spTgt spid="236"/>
                                        </p:tgtEl>
                                      </p:cBhvr>
                                      <p:to x="100000" y="95000"/>
                                    </p:animScale>
                                    <p:animScale>
                                      <p:cBhvr>
                                        <p:cTn id="567" dur="166" fill="hold">
                                          <p:stCondLst>
                                            <p:cond delay="1834"/>
                                          </p:stCondLst>
                                        </p:cTn>
                                        <p:tgtEl>
                                          <p:spTgt spid="236"/>
                                        </p:tgtEl>
                                      </p:cBhvr>
                                      <p:to x="100000" y="100000"/>
                                    </p:animScale>
                                  </p:childTnLst>
                                </p:cTn>
                              </p:par>
                              <p:par>
                                <p:cTn id="568" nodeType="withEffect" fill="hold" presetClass="entr" presetID="26">
                                  <p:stCondLst>
                                    <p:cond delay="0"/>
                                  </p:stCondLst>
                                  <p:childTnLst>
                                    <p:set>
                                      <p:cBhvr>
                                        <p:cTn id="569" dur="1" fill="hold">
                                          <p:stCondLst>
                                            <p:cond delay="0"/>
                                          </p:stCondLst>
                                        </p:cTn>
                                        <p:tgtEl>
                                          <p:spTgt spid="237"/>
                                        </p:tgtEl>
                                        <p:attrNameLst>
                                          <p:attrName>style.visibility</p:attrName>
                                        </p:attrNameLst>
                                      </p:cBhvr>
                                      <p:to>
                                        <p:strVal val="visible"/>
                                      </p:to>
                                    </p:set>
                                    <p:animEffect filter="wipe(down)" transition="in">
                                      <p:cBhvr additive="repl">
                                        <p:cTn id="570" dur="580">
                                          <p:stCondLst>
                                            <p:cond delay="0"/>
                                          </p:stCondLst>
                                        </p:cTn>
                                        <p:tgtEl>
                                          <p:spTgt spid="237"/>
                                        </p:tgtEl>
                                      </p:cBhvr>
                                    </p:animEffect>
                                    <p:anim calcmode="lin" valueType="num">
                                      <p:cBhvr additive="repl">
                                        <p:cTn id="571" dur="1822">
                                          <p:stCondLst>
                                            <p:cond delay="0"/>
                                          </p:stCondLst>
                                        </p:cTn>
                                        <p:tgtEl>
                                          <p:spTgt spid="237"/>
                                        </p:tgtEl>
                                        <p:attrNameLst>
                                          <p:attrName>ppt_x</p:attrName>
                                        </p:attrNameLst>
                                      </p:cBhvr>
                                      <p:tavLst>
                                        <p:tav tm="0">
                                          <p:val>
                                            <p:strVal val="#ppt_x-0.25"/>
                                          </p:val>
                                        </p:tav>
                                        <p:tav tm="100000">
                                          <p:val>
                                            <p:strVal val="#ppt_x"/>
                                          </p:val>
                                        </p:tav>
                                      </p:tavLst>
                                    </p:anim>
                                    <p:anim calcmode="lin" valueType="num">
                                      <p:cBhvr additive="repl">
                                        <p:cTn id="572" dur="664">
                                          <p:stCondLst>
                                            <p:cond delay="0"/>
                                          </p:stCondLst>
                                        </p:cTn>
                                        <p:tgtEl>
                                          <p:spTgt spid="237"/>
                                        </p:tgtEl>
                                        <p:attrNameLst>
                                          <p:attrName>ppt_y</p:attrName>
                                        </p:attrNameLst>
                                      </p:cBhvr>
                                      <p:tavLst>
                                        <p:tav fmla="y-sin(pi*$)/3" tm="0">
                                          <p:val>
                                            <p:fltVal val="0.5"/>
                                          </p:val>
                                        </p:tav>
                                        <p:tav fmla="y-sin(pi*$)/3" tm="100000">
                                          <p:val>
                                            <p:fltVal val="1"/>
                                          </p:val>
                                        </p:tav>
                                      </p:tavLst>
                                    </p:anim>
                                    <p:anim calcmode="lin" valueType="num">
                                      <p:cBhvr additive="repl">
                                        <p:cTn id="573" dur="664">
                                          <p:stCondLst>
                                            <p:cond delay="664"/>
                                          </p:stCondLst>
                                        </p:cTn>
                                        <p:tgtEl>
                                          <p:spTgt spid="237"/>
                                        </p:tgtEl>
                                        <p:attrNameLst>
                                          <p:attrName>ppt_y</p:attrName>
                                        </p:attrNameLst>
                                      </p:cBhvr>
                                      <p:tavLst>
                                        <p:tav fmla="y-sin(pi*$)/9" tm="0">
                                          <p:val>
                                            <p:fltVal val="0"/>
                                          </p:val>
                                        </p:tav>
                                        <p:tav fmla="y-sin(pi*$)/9" tm="100000">
                                          <p:val>
                                            <p:fltVal val="1"/>
                                          </p:val>
                                        </p:tav>
                                      </p:tavLst>
                                    </p:anim>
                                    <p:anim calcmode="lin" valueType="num">
                                      <p:cBhvr additive="repl">
                                        <p:cTn id="574" dur="332">
                                          <p:stCondLst>
                                            <p:cond delay="1324"/>
                                          </p:stCondLst>
                                        </p:cTn>
                                        <p:tgtEl>
                                          <p:spTgt spid="237"/>
                                        </p:tgtEl>
                                        <p:attrNameLst>
                                          <p:attrName>ppt_y</p:attrName>
                                        </p:attrNameLst>
                                      </p:cBhvr>
                                      <p:tavLst>
                                        <p:tav fmla="y-sin(pi*$)/27" tm="0">
                                          <p:val>
                                            <p:fltVal val="0"/>
                                          </p:val>
                                        </p:tav>
                                        <p:tav fmla="y-sin(pi*$)/27" tm="100000">
                                          <p:val>
                                            <p:fltVal val="1"/>
                                          </p:val>
                                        </p:tav>
                                      </p:tavLst>
                                    </p:anim>
                                    <p:anim calcmode="lin" valueType="num">
                                      <p:cBhvr additive="repl">
                                        <p:cTn id="575" dur="164">
                                          <p:stCondLst>
                                            <p:cond delay="1656"/>
                                          </p:stCondLst>
                                        </p:cTn>
                                        <p:tgtEl>
                                          <p:spTgt spid="237"/>
                                        </p:tgtEl>
                                        <p:attrNameLst>
                                          <p:attrName>ppt_y</p:attrName>
                                        </p:attrNameLst>
                                      </p:cBhvr>
                                      <p:tavLst>
                                        <p:tav fmla="y-sin(pi*$)/81" tm="0">
                                          <p:val>
                                            <p:fltVal val="0"/>
                                          </p:val>
                                        </p:tav>
                                        <p:tav fmla="y-sin(pi*$)/81" tm="100000">
                                          <p:val>
                                            <p:fltVal val="1"/>
                                          </p:val>
                                        </p:tav>
                                      </p:tavLst>
                                    </p:anim>
                                    <p:animScale>
                                      <p:cBhvr>
                                        <p:cTn id="576" dur="26" fill="hold">
                                          <p:stCondLst>
                                            <p:cond delay="650"/>
                                          </p:stCondLst>
                                        </p:cTn>
                                        <p:tgtEl>
                                          <p:spTgt spid="237"/>
                                        </p:tgtEl>
                                      </p:cBhvr>
                                      <p:to x="100000" y="60000"/>
                                    </p:animScale>
                                    <p:animScale>
                                      <p:cBhvr>
                                        <p:cTn id="577" dur="166" fill="hold">
                                          <p:stCondLst>
                                            <p:cond delay="676"/>
                                          </p:stCondLst>
                                        </p:cTn>
                                        <p:tgtEl>
                                          <p:spTgt spid="237"/>
                                        </p:tgtEl>
                                      </p:cBhvr>
                                      <p:to x="100000" y="100000"/>
                                    </p:animScale>
                                    <p:animScale>
                                      <p:cBhvr>
                                        <p:cTn id="578" dur="26" fill="hold">
                                          <p:stCondLst>
                                            <p:cond delay="1312"/>
                                          </p:stCondLst>
                                        </p:cTn>
                                        <p:tgtEl>
                                          <p:spTgt spid="237"/>
                                        </p:tgtEl>
                                      </p:cBhvr>
                                      <p:to x="100000" y="80000"/>
                                    </p:animScale>
                                    <p:animScale>
                                      <p:cBhvr>
                                        <p:cTn id="579" dur="166" fill="hold">
                                          <p:stCondLst>
                                            <p:cond delay="1338"/>
                                          </p:stCondLst>
                                        </p:cTn>
                                        <p:tgtEl>
                                          <p:spTgt spid="237"/>
                                        </p:tgtEl>
                                      </p:cBhvr>
                                      <p:to x="100000" y="100000"/>
                                    </p:animScale>
                                    <p:animScale>
                                      <p:cBhvr>
                                        <p:cTn id="580" dur="26" fill="hold">
                                          <p:stCondLst>
                                            <p:cond delay="1642"/>
                                          </p:stCondLst>
                                        </p:cTn>
                                        <p:tgtEl>
                                          <p:spTgt spid="237"/>
                                        </p:tgtEl>
                                      </p:cBhvr>
                                      <p:to x="100000" y="90000"/>
                                    </p:animScale>
                                    <p:animScale>
                                      <p:cBhvr>
                                        <p:cTn id="581" dur="166" fill="hold">
                                          <p:stCondLst>
                                            <p:cond delay="1668"/>
                                          </p:stCondLst>
                                        </p:cTn>
                                        <p:tgtEl>
                                          <p:spTgt spid="237"/>
                                        </p:tgtEl>
                                      </p:cBhvr>
                                      <p:to x="100000" y="100000"/>
                                    </p:animScale>
                                    <p:animScale>
                                      <p:cBhvr>
                                        <p:cTn id="582" dur="26" fill="hold">
                                          <p:stCondLst>
                                            <p:cond delay="1808"/>
                                          </p:stCondLst>
                                        </p:cTn>
                                        <p:tgtEl>
                                          <p:spTgt spid="237"/>
                                        </p:tgtEl>
                                      </p:cBhvr>
                                      <p:to x="100000" y="95000"/>
                                    </p:animScale>
                                    <p:animScale>
                                      <p:cBhvr>
                                        <p:cTn id="583" dur="166" fill="hold">
                                          <p:stCondLst>
                                            <p:cond delay="1834"/>
                                          </p:stCondLst>
                                        </p:cTn>
                                        <p:tgtEl>
                                          <p:spTgt spid="237"/>
                                        </p:tgtEl>
                                      </p:cBhvr>
                                      <p:to x="100000" y="100000"/>
                                    </p:animScale>
                                  </p:childTnLst>
                                </p:cTn>
                              </p:par>
                              <p:par>
                                <p:cTn id="584" nodeType="withEffect" fill="hold" presetClass="entr" presetID="26">
                                  <p:stCondLst>
                                    <p:cond delay="0"/>
                                  </p:stCondLst>
                                  <p:childTnLst>
                                    <p:set>
                                      <p:cBhvr>
                                        <p:cTn id="585" dur="1" fill="hold">
                                          <p:stCondLst>
                                            <p:cond delay="0"/>
                                          </p:stCondLst>
                                        </p:cTn>
                                        <p:tgtEl>
                                          <p:spTgt spid="242"/>
                                        </p:tgtEl>
                                        <p:attrNameLst>
                                          <p:attrName>style.visibility</p:attrName>
                                        </p:attrNameLst>
                                      </p:cBhvr>
                                      <p:to>
                                        <p:strVal val="visible"/>
                                      </p:to>
                                    </p:set>
                                    <p:animEffect filter="wipe(down)" transition="in">
                                      <p:cBhvr additive="repl">
                                        <p:cTn id="586" dur="580">
                                          <p:stCondLst>
                                            <p:cond delay="0"/>
                                          </p:stCondLst>
                                        </p:cTn>
                                        <p:tgtEl>
                                          <p:spTgt spid="242"/>
                                        </p:tgtEl>
                                      </p:cBhvr>
                                    </p:animEffect>
                                    <p:anim calcmode="lin" valueType="num">
                                      <p:cBhvr additive="repl">
                                        <p:cTn id="587" dur="1822">
                                          <p:stCondLst>
                                            <p:cond delay="0"/>
                                          </p:stCondLst>
                                        </p:cTn>
                                        <p:tgtEl>
                                          <p:spTgt spid="242"/>
                                        </p:tgtEl>
                                        <p:attrNameLst>
                                          <p:attrName>ppt_x</p:attrName>
                                        </p:attrNameLst>
                                      </p:cBhvr>
                                      <p:tavLst>
                                        <p:tav tm="0">
                                          <p:val>
                                            <p:strVal val="#ppt_x-0.25"/>
                                          </p:val>
                                        </p:tav>
                                        <p:tav tm="100000">
                                          <p:val>
                                            <p:strVal val="#ppt_x"/>
                                          </p:val>
                                        </p:tav>
                                      </p:tavLst>
                                    </p:anim>
                                    <p:anim calcmode="lin" valueType="num">
                                      <p:cBhvr additive="repl">
                                        <p:cTn id="588" dur="664">
                                          <p:stCondLst>
                                            <p:cond delay="0"/>
                                          </p:stCondLst>
                                        </p:cTn>
                                        <p:tgtEl>
                                          <p:spTgt spid="242"/>
                                        </p:tgtEl>
                                        <p:attrNameLst>
                                          <p:attrName>ppt_y</p:attrName>
                                        </p:attrNameLst>
                                      </p:cBhvr>
                                      <p:tavLst>
                                        <p:tav fmla="y-sin(pi*$)/3" tm="0">
                                          <p:val>
                                            <p:fltVal val="0.5"/>
                                          </p:val>
                                        </p:tav>
                                        <p:tav fmla="y-sin(pi*$)/3" tm="100000">
                                          <p:val>
                                            <p:fltVal val="1"/>
                                          </p:val>
                                        </p:tav>
                                      </p:tavLst>
                                    </p:anim>
                                    <p:anim calcmode="lin" valueType="num">
                                      <p:cBhvr additive="repl">
                                        <p:cTn id="589" dur="664">
                                          <p:stCondLst>
                                            <p:cond delay="664"/>
                                          </p:stCondLst>
                                        </p:cTn>
                                        <p:tgtEl>
                                          <p:spTgt spid="242"/>
                                        </p:tgtEl>
                                        <p:attrNameLst>
                                          <p:attrName>ppt_y</p:attrName>
                                        </p:attrNameLst>
                                      </p:cBhvr>
                                      <p:tavLst>
                                        <p:tav fmla="y-sin(pi*$)/9" tm="0">
                                          <p:val>
                                            <p:fltVal val="0"/>
                                          </p:val>
                                        </p:tav>
                                        <p:tav fmla="y-sin(pi*$)/9" tm="100000">
                                          <p:val>
                                            <p:fltVal val="1"/>
                                          </p:val>
                                        </p:tav>
                                      </p:tavLst>
                                    </p:anim>
                                    <p:anim calcmode="lin" valueType="num">
                                      <p:cBhvr additive="repl">
                                        <p:cTn id="590" dur="332">
                                          <p:stCondLst>
                                            <p:cond delay="1324"/>
                                          </p:stCondLst>
                                        </p:cTn>
                                        <p:tgtEl>
                                          <p:spTgt spid="242"/>
                                        </p:tgtEl>
                                        <p:attrNameLst>
                                          <p:attrName>ppt_y</p:attrName>
                                        </p:attrNameLst>
                                      </p:cBhvr>
                                      <p:tavLst>
                                        <p:tav fmla="y-sin(pi*$)/27" tm="0">
                                          <p:val>
                                            <p:fltVal val="0"/>
                                          </p:val>
                                        </p:tav>
                                        <p:tav fmla="y-sin(pi*$)/27" tm="100000">
                                          <p:val>
                                            <p:fltVal val="1"/>
                                          </p:val>
                                        </p:tav>
                                      </p:tavLst>
                                    </p:anim>
                                    <p:anim calcmode="lin" valueType="num">
                                      <p:cBhvr additive="repl">
                                        <p:cTn id="591" dur="164">
                                          <p:stCondLst>
                                            <p:cond delay="1656"/>
                                          </p:stCondLst>
                                        </p:cTn>
                                        <p:tgtEl>
                                          <p:spTgt spid="242"/>
                                        </p:tgtEl>
                                        <p:attrNameLst>
                                          <p:attrName>ppt_y</p:attrName>
                                        </p:attrNameLst>
                                      </p:cBhvr>
                                      <p:tavLst>
                                        <p:tav fmla="y-sin(pi*$)/81" tm="0">
                                          <p:val>
                                            <p:fltVal val="0"/>
                                          </p:val>
                                        </p:tav>
                                        <p:tav fmla="y-sin(pi*$)/81" tm="100000">
                                          <p:val>
                                            <p:fltVal val="1"/>
                                          </p:val>
                                        </p:tav>
                                      </p:tavLst>
                                    </p:anim>
                                    <p:animScale>
                                      <p:cBhvr>
                                        <p:cTn id="592" dur="26" fill="hold">
                                          <p:stCondLst>
                                            <p:cond delay="650"/>
                                          </p:stCondLst>
                                        </p:cTn>
                                        <p:tgtEl>
                                          <p:spTgt spid="242"/>
                                        </p:tgtEl>
                                      </p:cBhvr>
                                      <p:to x="100000" y="60000"/>
                                    </p:animScale>
                                    <p:animScale>
                                      <p:cBhvr>
                                        <p:cTn id="593" dur="166" fill="hold">
                                          <p:stCondLst>
                                            <p:cond delay="676"/>
                                          </p:stCondLst>
                                        </p:cTn>
                                        <p:tgtEl>
                                          <p:spTgt spid="242"/>
                                        </p:tgtEl>
                                      </p:cBhvr>
                                      <p:to x="100000" y="100000"/>
                                    </p:animScale>
                                    <p:animScale>
                                      <p:cBhvr>
                                        <p:cTn id="594" dur="26" fill="hold">
                                          <p:stCondLst>
                                            <p:cond delay="1312"/>
                                          </p:stCondLst>
                                        </p:cTn>
                                        <p:tgtEl>
                                          <p:spTgt spid="242"/>
                                        </p:tgtEl>
                                      </p:cBhvr>
                                      <p:to x="100000" y="80000"/>
                                    </p:animScale>
                                    <p:animScale>
                                      <p:cBhvr>
                                        <p:cTn id="595" dur="166" fill="hold">
                                          <p:stCondLst>
                                            <p:cond delay="1338"/>
                                          </p:stCondLst>
                                        </p:cTn>
                                        <p:tgtEl>
                                          <p:spTgt spid="242"/>
                                        </p:tgtEl>
                                      </p:cBhvr>
                                      <p:to x="100000" y="100000"/>
                                    </p:animScale>
                                    <p:animScale>
                                      <p:cBhvr>
                                        <p:cTn id="596" dur="26" fill="hold">
                                          <p:stCondLst>
                                            <p:cond delay="1642"/>
                                          </p:stCondLst>
                                        </p:cTn>
                                        <p:tgtEl>
                                          <p:spTgt spid="242"/>
                                        </p:tgtEl>
                                      </p:cBhvr>
                                      <p:to x="100000" y="90000"/>
                                    </p:animScale>
                                    <p:animScale>
                                      <p:cBhvr>
                                        <p:cTn id="597" dur="166" fill="hold">
                                          <p:stCondLst>
                                            <p:cond delay="1668"/>
                                          </p:stCondLst>
                                        </p:cTn>
                                        <p:tgtEl>
                                          <p:spTgt spid="242"/>
                                        </p:tgtEl>
                                      </p:cBhvr>
                                      <p:to x="100000" y="100000"/>
                                    </p:animScale>
                                    <p:animScale>
                                      <p:cBhvr>
                                        <p:cTn id="598" dur="26" fill="hold">
                                          <p:stCondLst>
                                            <p:cond delay="1808"/>
                                          </p:stCondLst>
                                        </p:cTn>
                                        <p:tgtEl>
                                          <p:spTgt spid="242"/>
                                        </p:tgtEl>
                                      </p:cBhvr>
                                      <p:to x="100000" y="95000"/>
                                    </p:animScale>
                                    <p:animScale>
                                      <p:cBhvr>
                                        <p:cTn id="599" dur="166" fill="hold">
                                          <p:stCondLst>
                                            <p:cond delay="1834"/>
                                          </p:stCondLst>
                                        </p:cTn>
                                        <p:tgtEl>
                                          <p:spTgt spid="242"/>
                                        </p:tgtEl>
                                      </p:cBhvr>
                                      <p:to x="100000" y="100000"/>
                                    </p:animScale>
                                  </p:childTnLst>
                                </p:cTn>
                              </p:par>
                              <p:par>
                                <p:cTn id="600" nodeType="withEffect" fill="hold" presetClass="entr" presetID="26">
                                  <p:stCondLst>
                                    <p:cond delay="0"/>
                                  </p:stCondLst>
                                  <p:childTnLst>
                                    <p:set>
                                      <p:cBhvr>
                                        <p:cTn id="601" dur="1" fill="hold">
                                          <p:stCondLst>
                                            <p:cond delay="0"/>
                                          </p:stCondLst>
                                        </p:cTn>
                                        <p:tgtEl>
                                          <p:spTgt spid="239"/>
                                        </p:tgtEl>
                                        <p:attrNameLst>
                                          <p:attrName>style.visibility</p:attrName>
                                        </p:attrNameLst>
                                      </p:cBhvr>
                                      <p:to>
                                        <p:strVal val="visible"/>
                                      </p:to>
                                    </p:set>
                                    <p:animEffect filter="wipe(down)" transition="in">
                                      <p:cBhvr additive="repl">
                                        <p:cTn id="602" dur="580">
                                          <p:stCondLst>
                                            <p:cond delay="0"/>
                                          </p:stCondLst>
                                        </p:cTn>
                                        <p:tgtEl>
                                          <p:spTgt spid="239"/>
                                        </p:tgtEl>
                                      </p:cBhvr>
                                    </p:animEffect>
                                    <p:anim calcmode="lin" valueType="num">
                                      <p:cBhvr additive="repl">
                                        <p:cTn id="603" dur="1822">
                                          <p:stCondLst>
                                            <p:cond delay="0"/>
                                          </p:stCondLst>
                                        </p:cTn>
                                        <p:tgtEl>
                                          <p:spTgt spid="239"/>
                                        </p:tgtEl>
                                        <p:attrNameLst>
                                          <p:attrName>ppt_x</p:attrName>
                                        </p:attrNameLst>
                                      </p:cBhvr>
                                      <p:tavLst>
                                        <p:tav tm="0">
                                          <p:val>
                                            <p:strVal val="#ppt_x-0.25"/>
                                          </p:val>
                                        </p:tav>
                                        <p:tav tm="100000">
                                          <p:val>
                                            <p:strVal val="#ppt_x"/>
                                          </p:val>
                                        </p:tav>
                                      </p:tavLst>
                                    </p:anim>
                                    <p:anim calcmode="lin" valueType="num">
                                      <p:cBhvr additive="repl">
                                        <p:cTn id="604" dur="664">
                                          <p:stCondLst>
                                            <p:cond delay="0"/>
                                          </p:stCondLst>
                                        </p:cTn>
                                        <p:tgtEl>
                                          <p:spTgt spid="239"/>
                                        </p:tgtEl>
                                        <p:attrNameLst>
                                          <p:attrName>ppt_y</p:attrName>
                                        </p:attrNameLst>
                                      </p:cBhvr>
                                      <p:tavLst>
                                        <p:tav fmla="y-sin(pi*$)/3" tm="0">
                                          <p:val>
                                            <p:fltVal val="0.5"/>
                                          </p:val>
                                        </p:tav>
                                        <p:tav fmla="y-sin(pi*$)/3" tm="100000">
                                          <p:val>
                                            <p:fltVal val="1"/>
                                          </p:val>
                                        </p:tav>
                                      </p:tavLst>
                                    </p:anim>
                                    <p:anim calcmode="lin" valueType="num">
                                      <p:cBhvr additive="repl">
                                        <p:cTn id="605" dur="664">
                                          <p:stCondLst>
                                            <p:cond delay="664"/>
                                          </p:stCondLst>
                                        </p:cTn>
                                        <p:tgtEl>
                                          <p:spTgt spid="239"/>
                                        </p:tgtEl>
                                        <p:attrNameLst>
                                          <p:attrName>ppt_y</p:attrName>
                                        </p:attrNameLst>
                                      </p:cBhvr>
                                      <p:tavLst>
                                        <p:tav fmla="y-sin(pi*$)/9" tm="0">
                                          <p:val>
                                            <p:fltVal val="0"/>
                                          </p:val>
                                        </p:tav>
                                        <p:tav fmla="y-sin(pi*$)/9" tm="100000">
                                          <p:val>
                                            <p:fltVal val="1"/>
                                          </p:val>
                                        </p:tav>
                                      </p:tavLst>
                                    </p:anim>
                                    <p:anim calcmode="lin" valueType="num">
                                      <p:cBhvr additive="repl">
                                        <p:cTn id="606" dur="332">
                                          <p:stCondLst>
                                            <p:cond delay="1324"/>
                                          </p:stCondLst>
                                        </p:cTn>
                                        <p:tgtEl>
                                          <p:spTgt spid="239"/>
                                        </p:tgtEl>
                                        <p:attrNameLst>
                                          <p:attrName>ppt_y</p:attrName>
                                        </p:attrNameLst>
                                      </p:cBhvr>
                                      <p:tavLst>
                                        <p:tav fmla="y-sin(pi*$)/27" tm="0">
                                          <p:val>
                                            <p:fltVal val="0"/>
                                          </p:val>
                                        </p:tav>
                                        <p:tav fmla="y-sin(pi*$)/27" tm="100000">
                                          <p:val>
                                            <p:fltVal val="1"/>
                                          </p:val>
                                        </p:tav>
                                      </p:tavLst>
                                    </p:anim>
                                    <p:anim calcmode="lin" valueType="num">
                                      <p:cBhvr additive="repl">
                                        <p:cTn id="607" dur="164">
                                          <p:stCondLst>
                                            <p:cond delay="1656"/>
                                          </p:stCondLst>
                                        </p:cTn>
                                        <p:tgtEl>
                                          <p:spTgt spid="239"/>
                                        </p:tgtEl>
                                        <p:attrNameLst>
                                          <p:attrName>ppt_y</p:attrName>
                                        </p:attrNameLst>
                                      </p:cBhvr>
                                      <p:tavLst>
                                        <p:tav fmla="y-sin(pi*$)/81" tm="0">
                                          <p:val>
                                            <p:fltVal val="0"/>
                                          </p:val>
                                        </p:tav>
                                        <p:tav fmla="y-sin(pi*$)/81" tm="100000">
                                          <p:val>
                                            <p:fltVal val="1"/>
                                          </p:val>
                                        </p:tav>
                                      </p:tavLst>
                                    </p:anim>
                                    <p:animScale>
                                      <p:cBhvr>
                                        <p:cTn id="608" dur="26" fill="hold">
                                          <p:stCondLst>
                                            <p:cond delay="650"/>
                                          </p:stCondLst>
                                        </p:cTn>
                                        <p:tgtEl>
                                          <p:spTgt spid="239"/>
                                        </p:tgtEl>
                                      </p:cBhvr>
                                      <p:to x="100000" y="60000"/>
                                    </p:animScale>
                                    <p:animScale>
                                      <p:cBhvr>
                                        <p:cTn id="609" dur="166" fill="hold">
                                          <p:stCondLst>
                                            <p:cond delay="676"/>
                                          </p:stCondLst>
                                        </p:cTn>
                                        <p:tgtEl>
                                          <p:spTgt spid="239"/>
                                        </p:tgtEl>
                                      </p:cBhvr>
                                      <p:to x="100000" y="100000"/>
                                    </p:animScale>
                                    <p:animScale>
                                      <p:cBhvr>
                                        <p:cTn id="610" dur="26" fill="hold">
                                          <p:stCondLst>
                                            <p:cond delay="1312"/>
                                          </p:stCondLst>
                                        </p:cTn>
                                        <p:tgtEl>
                                          <p:spTgt spid="239"/>
                                        </p:tgtEl>
                                      </p:cBhvr>
                                      <p:to x="100000" y="80000"/>
                                    </p:animScale>
                                    <p:animScale>
                                      <p:cBhvr>
                                        <p:cTn id="611" dur="166" fill="hold">
                                          <p:stCondLst>
                                            <p:cond delay="1338"/>
                                          </p:stCondLst>
                                        </p:cTn>
                                        <p:tgtEl>
                                          <p:spTgt spid="239"/>
                                        </p:tgtEl>
                                      </p:cBhvr>
                                      <p:to x="100000" y="100000"/>
                                    </p:animScale>
                                    <p:animScale>
                                      <p:cBhvr>
                                        <p:cTn id="612" dur="26" fill="hold">
                                          <p:stCondLst>
                                            <p:cond delay="1642"/>
                                          </p:stCondLst>
                                        </p:cTn>
                                        <p:tgtEl>
                                          <p:spTgt spid="239"/>
                                        </p:tgtEl>
                                      </p:cBhvr>
                                      <p:to x="100000" y="90000"/>
                                    </p:animScale>
                                    <p:animScale>
                                      <p:cBhvr>
                                        <p:cTn id="613" dur="166" fill="hold">
                                          <p:stCondLst>
                                            <p:cond delay="1668"/>
                                          </p:stCondLst>
                                        </p:cTn>
                                        <p:tgtEl>
                                          <p:spTgt spid="239"/>
                                        </p:tgtEl>
                                      </p:cBhvr>
                                      <p:to x="100000" y="100000"/>
                                    </p:animScale>
                                    <p:animScale>
                                      <p:cBhvr>
                                        <p:cTn id="614" dur="26" fill="hold">
                                          <p:stCondLst>
                                            <p:cond delay="1808"/>
                                          </p:stCondLst>
                                        </p:cTn>
                                        <p:tgtEl>
                                          <p:spTgt spid="239"/>
                                        </p:tgtEl>
                                      </p:cBhvr>
                                      <p:to x="100000" y="95000"/>
                                    </p:animScale>
                                    <p:animScale>
                                      <p:cBhvr>
                                        <p:cTn id="615" dur="166" fill="hold">
                                          <p:stCondLst>
                                            <p:cond delay="1834"/>
                                          </p:stCondLst>
                                        </p:cTn>
                                        <p:tgtEl>
                                          <p:spTgt spid="239"/>
                                        </p:tgtEl>
                                      </p:cBhvr>
                                      <p:to x="100000" y="100000"/>
                                    </p:animScale>
                                  </p:childTnLst>
                                </p:cTn>
                              </p:par>
                              <p:par>
                                <p:cTn id="616" nodeType="withEffect" fill="hold" presetClass="entr" presetID="26">
                                  <p:stCondLst>
                                    <p:cond delay="0"/>
                                  </p:stCondLst>
                                  <p:childTnLst>
                                    <p:set>
                                      <p:cBhvr>
                                        <p:cTn id="617" dur="1" fill="hold">
                                          <p:stCondLst>
                                            <p:cond delay="0"/>
                                          </p:stCondLst>
                                        </p:cTn>
                                        <p:tgtEl>
                                          <p:spTgt spid="238"/>
                                        </p:tgtEl>
                                        <p:attrNameLst>
                                          <p:attrName>style.visibility</p:attrName>
                                        </p:attrNameLst>
                                      </p:cBhvr>
                                      <p:to>
                                        <p:strVal val="visible"/>
                                      </p:to>
                                    </p:set>
                                    <p:animEffect filter="wipe(down)" transition="in">
                                      <p:cBhvr additive="repl">
                                        <p:cTn id="618" dur="580">
                                          <p:stCondLst>
                                            <p:cond delay="0"/>
                                          </p:stCondLst>
                                        </p:cTn>
                                        <p:tgtEl>
                                          <p:spTgt spid="238"/>
                                        </p:tgtEl>
                                      </p:cBhvr>
                                    </p:animEffect>
                                    <p:anim calcmode="lin" valueType="num">
                                      <p:cBhvr additive="repl">
                                        <p:cTn id="619" dur="1822">
                                          <p:stCondLst>
                                            <p:cond delay="0"/>
                                          </p:stCondLst>
                                        </p:cTn>
                                        <p:tgtEl>
                                          <p:spTgt spid="238"/>
                                        </p:tgtEl>
                                        <p:attrNameLst>
                                          <p:attrName>ppt_x</p:attrName>
                                        </p:attrNameLst>
                                      </p:cBhvr>
                                      <p:tavLst>
                                        <p:tav tm="0">
                                          <p:val>
                                            <p:strVal val="#ppt_x-0.25"/>
                                          </p:val>
                                        </p:tav>
                                        <p:tav tm="100000">
                                          <p:val>
                                            <p:strVal val="#ppt_x"/>
                                          </p:val>
                                        </p:tav>
                                      </p:tavLst>
                                    </p:anim>
                                    <p:anim calcmode="lin" valueType="num">
                                      <p:cBhvr additive="repl">
                                        <p:cTn id="620" dur="664">
                                          <p:stCondLst>
                                            <p:cond delay="0"/>
                                          </p:stCondLst>
                                        </p:cTn>
                                        <p:tgtEl>
                                          <p:spTgt spid="238"/>
                                        </p:tgtEl>
                                        <p:attrNameLst>
                                          <p:attrName>ppt_y</p:attrName>
                                        </p:attrNameLst>
                                      </p:cBhvr>
                                      <p:tavLst>
                                        <p:tav fmla="y-sin(pi*$)/3" tm="0">
                                          <p:val>
                                            <p:fltVal val="0.5"/>
                                          </p:val>
                                        </p:tav>
                                        <p:tav fmla="y-sin(pi*$)/3" tm="100000">
                                          <p:val>
                                            <p:fltVal val="1"/>
                                          </p:val>
                                        </p:tav>
                                      </p:tavLst>
                                    </p:anim>
                                    <p:anim calcmode="lin" valueType="num">
                                      <p:cBhvr additive="repl">
                                        <p:cTn id="621" dur="664">
                                          <p:stCondLst>
                                            <p:cond delay="664"/>
                                          </p:stCondLst>
                                        </p:cTn>
                                        <p:tgtEl>
                                          <p:spTgt spid="238"/>
                                        </p:tgtEl>
                                        <p:attrNameLst>
                                          <p:attrName>ppt_y</p:attrName>
                                        </p:attrNameLst>
                                      </p:cBhvr>
                                      <p:tavLst>
                                        <p:tav fmla="y-sin(pi*$)/9" tm="0">
                                          <p:val>
                                            <p:fltVal val="0"/>
                                          </p:val>
                                        </p:tav>
                                        <p:tav fmla="y-sin(pi*$)/9" tm="100000">
                                          <p:val>
                                            <p:fltVal val="1"/>
                                          </p:val>
                                        </p:tav>
                                      </p:tavLst>
                                    </p:anim>
                                    <p:anim calcmode="lin" valueType="num">
                                      <p:cBhvr additive="repl">
                                        <p:cTn id="622" dur="332">
                                          <p:stCondLst>
                                            <p:cond delay="1324"/>
                                          </p:stCondLst>
                                        </p:cTn>
                                        <p:tgtEl>
                                          <p:spTgt spid="238"/>
                                        </p:tgtEl>
                                        <p:attrNameLst>
                                          <p:attrName>ppt_y</p:attrName>
                                        </p:attrNameLst>
                                      </p:cBhvr>
                                      <p:tavLst>
                                        <p:tav fmla="y-sin(pi*$)/27" tm="0">
                                          <p:val>
                                            <p:fltVal val="0"/>
                                          </p:val>
                                        </p:tav>
                                        <p:tav fmla="y-sin(pi*$)/27" tm="100000">
                                          <p:val>
                                            <p:fltVal val="1"/>
                                          </p:val>
                                        </p:tav>
                                      </p:tavLst>
                                    </p:anim>
                                    <p:anim calcmode="lin" valueType="num">
                                      <p:cBhvr additive="repl">
                                        <p:cTn id="623" dur="164">
                                          <p:stCondLst>
                                            <p:cond delay="1656"/>
                                          </p:stCondLst>
                                        </p:cTn>
                                        <p:tgtEl>
                                          <p:spTgt spid="238"/>
                                        </p:tgtEl>
                                        <p:attrNameLst>
                                          <p:attrName>ppt_y</p:attrName>
                                        </p:attrNameLst>
                                      </p:cBhvr>
                                      <p:tavLst>
                                        <p:tav fmla="y-sin(pi*$)/81" tm="0">
                                          <p:val>
                                            <p:fltVal val="0"/>
                                          </p:val>
                                        </p:tav>
                                        <p:tav fmla="y-sin(pi*$)/81" tm="100000">
                                          <p:val>
                                            <p:fltVal val="1"/>
                                          </p:val>
                                        </p:tav>
                                      </p:tavLst>
                                    </p:anim>
                                    <p:animScale>
                                      <p:cBhvr>
                                        <p:cTn id="624" dur="26" fill="hold">
                                          <p:stCondLst>
                                            <p:cond delay="650"/>
                                          </p:stCondLst>
                                        </p:cTn>
                                        <p:tgtEl>
                                          <p:spTgt spid="238"/>
                                        </p:tgtEl>
                                      </p:cBhvr>
                                      <p:to x="100000" y="60000"/>
                                    </p:animScale>
                                    <p:animScale>
                                      <p:cBhvr>
                                        <p:cTn id="625" dur="166" fill="hold">
                                          <p:stCondLst>
                                            <p:cond delay="676"/>
                                          </p:stCondLst>
                                        </p:cTn>
                                        <p:tgtEl>
                                          <p:spTgt spid="238"/>
                                        </p:tgtEl>
                                      </p:cBhvr>
                                      <p:to x="100000" y="100000"/>
                                    </p:animScale>
                                    <p:animScale>
                                      <p:cBhvr>
                                        <p:cTn id="626" dur="26" fill="hold">
                                          <p:stCondLst>
                                            <p:cond delay="1312"/>
                                          </p:stCondLst>
                                        </p:cTn>
                                        <p:tgtEl>
                                          <p:spTgt spid="238"/>
                                        </p:tgtEl>
                                      </p:cBhvr>
                                      <p:to x="100000" y="80000"/>
                                    </p:animScale>
                                    <p:animScale>
                                      <p:cBhvr>
                                        <p:cTn id="627" dur="166" fill="hold">
                                          <p:stCondLst>
                                            <p:cond delay="1338"/>
                                          </p:stCondLst>
                                        </p:cTn>
                                        <p:tgtEl>
                                          <p:spTgt spid="238"/>
                                        </p:tgtEl>
                                      </p:cBhvr>
                                      <p:to x="100000" y="100000"/>
                                    </p:animScale>
                                    <p:animScale>
                                      <p:cBhvr>
                                        <p:cTn id="628" dur="26" fill="hold">
                                          <p:stCondLst>
                                            <p:cond delay="1642"/>
                                          </p:stCondLst>
                                        </p:cTn>
                                        <p:tgtEl>
                                          <p:spTgt spid="238"/>
                                        </p:tgtEl>
                                      </p:cBhvr>
                                      <p:to x="100000" y="90000"/>
                                    </p:animScale>
                                    <p:animScale>
                                      <p:cBhvr>
                                        <p:cTn id="629" dur="166" fill="hold">
                                          <p:stCondLst>
                                            <p:cond delay="1668"/>
                                          </p:stCondLst>
                                        </p:cTn>
                                        <p:tgtEl>
                                          <p:spTgt spid="238"/>
                                        </p:tgtEl>
                                      </p:cBhvr>
                                      <p:to x="100000" y="100000"/>
                                    </p:animScale>
                                    <p:animScale>
                                      <p:cBhvr>
                                        <p:cTn id="630" dur="26" fill="hold">
                                          <p:stCondLst>
                                            <p:cond delay="1808"/>
                                          </p:stCondLst>
                                        </p:cTn>
                                        <p:tgtEl>
                                          <p:spTgt spid="238"/>
                                        </p:tgtEl>
                                      </p:cBhvr>
                                      <p:to x="100000" y="95000"/>
                                    </p:animScale>
                                    <p:animScale>
                                      <p:cBhvr>
                                        <p:cTn id="631" dur="166" fill="hold">
                                          <p:stCondLst>
                                            <p:cond delay="1834"/>
                                          </p:stCondLst>
                                        </p:cTn>
                                        <p:tgtEl>
                                          <p:spTgt spid="238"/>
                                        </p:tgtEl>
                                      </p:cBhvr>
                                      <p:to x="100000" y="100000"/>
                                    </p:animScale>
                                  </p:childTnLst>
                                </p:cTn>
                              </p:par>
                              <p:par>
                                <p:cTn id="632" nodeType="withEffect" fill="hold" presetClass="entr" presetID="26">
                                  <p:stCondLst>
                                    <p:cond delay="0"/>
                                  </p:stCondLst>
                                  <p:childTnLst>
                                    <p:set>
                                      <p:cBhvr>
                                        <p:cTn id="633" dur="1" fill="hold">
                                          <p:stCondLst>
                                            <p:cond delay="0"/>
                                          </p:stCondLst>
                                        </p:cTn>
                                        <p:tgtEl>
                                          <p:spTgt spid="241"/>
                                        </p:tgtEl>
                                        <p:attrNameLst>
                                          <p:attrName>style.visibility</p:attrName>
                                        </p:attrNameLst>
                                      </p:cBhvr>
                                      <p:to>
                                        <p:strVal val="visible"/>
                                      </p:to>
                                    </p:set>
                                    <p:animEffect filter="wipe(down)" transition="in">
                                      <p:cBhvr additive="repl">
                                        <p:cTn id="634" dur="580">
                                          <p:stCondLst>
                                            <p:cond delay="0"/>
                                          </p:stCondLst>
                                        </p:cTn>
                                        <p:tgtEl>
                                          <p:spTgt spid="241"/>
                                        </p:tgtEl>
                                      </p:cBhvr>
                                    </p:animEffect>
                                    <p:anim calcmode="lin" valueType="num">
                                      <p:cBhvr additive="repl">
                                        <p:cTn id="635" dur="1822">
                                          <p:stCondLst>
                                            <p:cond delay="0"/>
                                          </p:stCondLst>
                                        </p:cTn>
                                        <p:tgtEl>
                                          <p:spTgt spid="241"/>
                                        </p:tgtEl>
                                        <p:attrNameLst>
                                          <p:attrName>ppt_x</p:attrName>
                                        </p:attrNameLst>
                                      </p:cBhvr>
                                      <p:tavLst>
                                        <p:tav tm="0">
                                          <p:val>
                                            <p:strVal val="#ppt_x-0.25"/>
                                          </p:val>
                                        </p:tav>
                                        <p:tav tm="100000">
                                          <p:val>
                                            <p:strVal val="#ppt_x"/>
                                          </p:val>
                                        </p:tav>
                                      </p:tavLst>
                                    </p:anim>
                                    <p:anim calcmode="lin" valueType="num">
                                      <p:cBhvr additive="repl">
                                        <p:cTn id="636" dur="664">
                                          <p:stCondLst>
                                            <p:cond delay="0"/>
                                          </p:stCondLst>
                                        </p:cTn>
                                        <p:tgtEl>
                                          <p:spTgt spid="241"/>
                                        </p:tgtEl>
                                        <p:attrNameLst>
                                          <p:attrName>ppt_y</p:attrName>
                                        </p:attrNameLst>
                                      </p:cBhvr>
                                      <p:tavLst>
                                        <p:tav fmla="y-sin(pi*$)/3" tm="0">
                                          <p:val>
                                            <p:fltVal val="0.5"/>
                                          </p:val>
                                        </p:tav>
                                        <p:tav fmla="y-sin(pi*$)/3" tm="100000">
                                          <p:val>
                                            <p:fltVal val="1"/>
                                          </p:val>
                                        </p:tav>
                                      </p:tavLst>
                                    </p:anim>
                                    <p:anim calcmode="lin" valueType="num">
                                      <p:cBhvr additive="repl">
                                        <p:cTn id="637" dur="664">
                                          <p:stCondLst>
                                            <p:cond delay="664"/>
                                          </p:stCondLst>
                                        </p:cTn>
                                        <p:tgtEl>
                                          <p:spTgt spid="241"/>
                                        </p:tgtEl>
                                        <p:attrNameLst>
                                          <p:attrName>ppt_y</p:attrName>
                                        </p:attrNameLst>
                                      </p:cBhvr>
                                      <p:tavLst>
                                        <p:tav fmla="y-sin(pi*$)/9" tm="0">
                                          <p:val>
                                            <p:fltVal val="0"/>
                                          </p:val>
                                        </p:tav>
                                        <p:tav fmla="y-sin(pi*$)/9" tm="100000">
                                          <p:val>
                                            <p:fltVal val="1"/>
                                          </p:val>
                                        </p:tav>
                                      </p:tavLst>
                                    </p:anim>
                                    <p:anim calcmode="lin" valueType="num">
                                      <p:cBhvr additive="repl">
                                        <p:cTn id="638" dur="332">
                                          <p:stCondLst>
                                            <p:cond delay="1324"/>
                                          </p:stCondLst>
                                        </p:cTn>
                                        <p:tgtEl>
                                          <p:spTgt spid="241"/>
                                        </p:tgtEl>
                                        <p:attrNameLst>
                                          <p:attrName>ppt_y</p:attrName>
                                        </p:attrNameLst>
                                      </p:cBhvr>
                                      <p:tavLst>
                                        <p:tav fmla="y-sin(pi*$)/27" tm="0">
                                          <p:val>
                                            <p:fltVal val="0"/>
                                          </p:val>
                                        </p:tav>
                                        <p:tav fmla="y-sin(pi*$)/27" tm="100000">
                                          <p:val>
                                            <p:fltVal val="1"/>
                                          </p:val>
                                        </p:tav>
                                      </p:tavLst>
                                    </p:anim>
                                    <p:anim calcmode="lin" valueType="num">
                                      <p:cBhvr additive="repl">
                                        <p:cTn id="639" dur="164">
                                          <p:stCondLst>
                                            <p:cond delay="1656"/>
                                          </p:stCondLst>
                                        </p:cTn>
                                        <p:tgtEl>
                                          <p:spTgt spid="241"/>
                                        </p:tgtEl>
                                        <p:attrNameLst>
                                          <p:attrName>ppt_y</p:attrName>
                                        </p:attrNameLst>
                                      </p:cBhvr>
                                      <p:tavLst>
                                        <p:tav fmla="y-sin(pi*$)/81" tm="0">
                                          <p:val>
                                            <p:fltVal val="0"/>
                                          </p:val>
                                        </p:tav>
                                        <p:tav fmla="y-sin(pi*$)/81" tm="100000">
                                          <p:val>
                                            <p:fltVal val="1"/>
                                          </p:val>
                                        </p:tav>
                                      </p:tavLst>
                                    </p:anim>
                                    <p:animScale>
                                      <p:cBhvr>
                                        <p:cTn id="640" dur="26" fill="hold">
                                          <p:stCondLst>
                                            <p:cond delay="650"/>
                                          </p:stCondLst>
                                        </p:cTn>
                                        <p:tgtEl>
                                          <p:spTgt spid="241"/>
                                        </p:tgtEl>
                                      </p:cBhvr>
                                      <p:to x="100000" y="60000"/>
                                    </p:animScale>
                                    <p:animScale>
                                      <p:cBhvr>
                                        <p:cTn id="641" dur="166" fill="hold">
                                          <p:stCondLst>
                                            <p:cond delay="676"/>
                                          </p:stCondLst>
                                        </p:cTn>
                                        <p:tgtEl>
                                          <p:spTgt spid="241"/>
                                        </p:tgtEl>
                                      </p:cBhvr>
                                      <p:to x="100000" y="100000"/>
                                    </p:animScale>
                                    <p:animScale>
                                      <p:cBhvr>
                                        <p:cTn id="642" dur="26" fill="hold">
                                          <p:stCondLst>
                                            <p:cond delay="1312"/>
                                          </p:stCondLst>
                                        </p:cTn>
                                        <p:tgtEl>
                                          <p:spTgt spid="241"/>
                                        </p:tgtEl>
                                      </p:cBhvr>
                                      <p:to x="100000" y="80000"/>
                                    </p:animScale>
                                    <p:animScale>
                                      <p:cBhvr>
                                        <p:cTn id="643" dur="166" fill="hold">
                                          <p:stCondLst>
                                            <p:cond delay="1338"/>
                                          </p:stCondLst>
                                        </p:cTn>
                                        <p:tgtEl>
                                          <p:spTgt spid="241"/>
                                        </p:tgtEl>
                                      </p:cBhvr>
                                      <p:to x="100000" y="100000"/>
                                    </p:animScale>
                                    <p:animScale>
                                      <p:cBhvr>
                                        <p:cTn id="644" dur="26" fill="hold">
                                          <p:stCondLst>
                                            <p:cond delay="1642"/>
                                          </p:stCondLst>
                                        </p:cTn>
                                        <p:tgtEl>
                                          <p:spTgt spid="241"/>
                                        </p:tgtEl>
                                      </p:cBhvr>
                                      <p:to x="100000" y="90000"/>
                                    </p:animScale>
                                    <p:animScale>
                                      <p:cBhvr>
                                        <p:cTn id="645" dur="166" fill="hold">
                                          <p:stCondLst>
                                            <p:cond delay="1668"/>
                                          </p:stCondLst>
                                        </p:cTn>
                                        <p:tgtEl>
                                          <p:spTgt spid="241"/>
                                        </p:tgtEl>
                                      </p:cBhvr>
                                      <p:to x="100000" y="100000"/>
                                    </p:animScale>
                                    <p:animScale>
                                      <p:cBhvr>
                                        <p:cTn id="646" dur="26" fill="hold">
                                          <p:stCondLst>
                                            <p:cond delay="1808"/>
                                          </p:stCondLst>
                                        </p:cTn>
                                        <p:tgtEl>
                                          <p:spTgt spid="241"/>
                                        </p:tgtEl>
                                      </p:cBhvr>
                                      <p:to x="100000" y="95000"/>
                                    </p:animScale>
                                    <p:animScale>
                                      <p:cBhvr>
                                        <p:cTn id="647" dur="166" fill="hold">
                                          <p:stCondLst>
                                            <p:cond delay="1834"/>
                                          </p:stCondLst>
                                        </p:cTn>
                                        <p:tgtEl>
                                          <p:spTgt spid="241"/>
                                        </p:tgtEl>
                                      </p:cBhvr>
                                      <p:to x="100000" y="100000"/>
                                    </p:animScale>
                                  </p:childTnLst>
                                </p:cTn>
                              </p:par>
                              <p:par>
                                <p:cTn id="648" nodeType="withEffect" fill="hold" presetClass="entr" presetID="26">
                                  <p:stCondLst>
                                    <p:cond delay="0"/>
                                  </p:stCondLst>
                                  <p:childTnLst>
                                    <p:set>
                                      <p:cBhvr>
                                        <p:cTn id="649" dur="1" fill="hold">
                                          <p:stCondLst>
                                            <p:cond delay="0"/>
                                          </p:stCondLst>
                                        </p:cTn>
                                        <p:tgtEl>
                                          <p:spTgt spid="240"/>
                                        </p:tgtEl>
                                        <p:attrNameLst>
                                          <p:attrName>style.visibility</p:attrName>
                                        </p:attrNameLst>
                                      </p:cBhvr>
                                      <p:to>
                                        <p:strVal val="visible"/>
                                      </p:to>
                                    </p:set>
                                    <p:animEffect filter="wipe(down)" transition="in">
                                      <p:cBhvr additive="repl">
                                        <p:cTn id="650" dur="580">
                                          <p:stCondLst>
                                            <p:cond delay="0"/>
                                          </p:stCondLst>
                                        </p:cTn>
                                        <p:tgtEl>
                                          <p:spTgt spid="240"/>
                                        </p:tgtEl>
                                      </p:cBhvr>
                                    </p:animEffect>
                                    <p:anim calcmode="lin" valueType="num">
                                      <p:cBhvr additive="repl">
                                        <p:cTn id="651" dur="1822">
                                          <p:stCondLst>
                                            <p:cond delay="0"/>
                                          </p:stCondLst>
                                        </p:cTn>
                                        <p:tgtEl>
                                          <p:spTgt spid="240"/>
                                        </p:tgtEl>
                                        <p:attrNameLst>
                                          <p:attrName>ppt_x</p:attrName>
                                        </p:attrNameLst>
                                      </p:cBhvr>
                                      <p:tavLst>
                                        <p:tav tm="0">
                                          <p:val>
                                            <p:strVal val="#ppt_x-0.25"/>
                                          </p:val>
                                        </p:tav>
                                        <p:tav tm="100000">
                                          <p:val>
                                            <p:strVal val="#ppt_x"/>
                                          </p:val>
                                        </p:tav>
                                      </p:tavLst>
                                    </p:anim>
                                    <p:anim calcmode="lin" valueType="num">
                                      <p:cBhvr additive="repl">
                                        <p:cTn id="652" dur="664">
                                          <p:stCondLst>
                                            <p:cond delay="0"/>
                                          </p:stCondLst>
                                        </p:cTn>
                                        <p:tgtEl>
                                          <p:spTgt spid="240"/>
                                        </p:tgtEl>
                                        <p:attrNameLst>
                                          <p:attrName>ppt_y</p:attrName>
                                        </p:attrNameLst>
                                      </p:cBhvr>
                                      <p:tavLst>
                                        <p:tav fmla="y-sin(pi*$)/3" tm="0">
                                          <p:val>
                                            <p:fltVal val="0.5"/>
                                          </p:val>
                                        </p:tav>
                                        <p:tav fmla="y-sin(pi*$)/3" tm="100000">
                                          <p:val>
                                            <p:fltVal val="1"/>
                                          </p:val>
                                        </p:tav>
                                      </p:tavLst>
                                    </p:anim>
                                    <p:anim calcmode="lin" valueType="num">
                                      <p:cBhvr additive="repl">
                                        <p:cTn id="653" dur="664">
                                          <p:stCondLst>
                                            <p:cond delay="664"/>
                                          </p:stCondLst>
                                        </p:cTn>
                                        <p:tgtEl>
                                          <p:spTgt spid="240"/>
                                        </p:tgtEl>
                                        <p:attrNameLst>
                                          <p:attrName>ppt_y</p:attrName>
                                        </p:attrNameLst>
                                      </p:cBhvr>
                                      <p:tavLst>
                                        <p:tav fmla="y-sin(pi*$)/9" tm="0">
                                          <p:val>
                                            <p:fltVal val="0"/>
                                          </p:val>
                                        </p:tav>
                                        <p:tav fmla="y-sin(pi*$)/9" tm="100000">
                                          <p:val>
                                            <p:fltVal val="1"/>
                                          </p:val>
                                        </p:tav>
                                      </p:tavLst>
                                    </p:anim>
                                    <p:anim calcmode="lin" valueType="num">
                                      <p:cBhvr additive="repl">
                                        <p:cTn id="654" dur="332">
                                          <p:stCondLst>
                                            <p:cond delay="1324"/>
                                          </p:stCondLst>
                                        </p:cTn>
                                        <p:tgtEl>
                                          <p:spTgt spid="240"/>
                                        </p:tgtEl>
                                        <p:attrNameLst>
                                          <p:attrName>ppt_y</p:attrName>
                                        </p:attrNameLst>
                                      </p:cBhvr>
                                      <p:tavLst>
                                        <p:tav fmla="y-sin(pi*$)/27" tm="0">
                                          <p:val>
                                            <p:fltVal val="0"/>
                                          </p:val>
                                        </p:tav>
                                        <p:tav fmla="y-sin(pi*$)/27" tm="100000">
                                          <p:val>
                                            <p:fltVal val="1"/>
                                          </p:val>
                                        </p:tav>
                                      </p:tavLst>
                                    </p:anim>
                                    <p:anim calcmode="lin" valueType="num">
                                      <p:cBhvr additive="repl">
                                        <p:cTn id="655" dur="164">
                                          <p:stCondLst>
                                            <p:cond delay="1656"/>
                                          </p:stCondLst>
                                        </p:cTn>
                                        <p:tgtEl>
                                          <p:spTgt spid="240"/>
                                        </p:tgtEl>
                                        <p:attrNameLst>
                                          <p:attrName>ppt_y</p:attrName>
                                        </p:attrNameLst>
                                      </p:cBhvr>
                                      <p:tavLst>
                                        <p:tav fmla="y-sin(pi*$)/81" tm="0">
                                          <p:val>
                                            <p:fltVal val="0"/>
                                          </p:val>
                                        </p:tav>
                                        <p:tav fmla="y-sin(pi*$)/81" tm="100000">
                                          <p:val>
                                            <p:fltVal val="1"/>
                                          </p:val>
                                        </p:tav>
                                      </p:tavLst>
                                    </p:anim>
                                    <p:animScale>
                                      <p:cBhvr>
                                        <p:cTn id="656" dur="26" fill="hold">
                                          <p:stCondLst>
                                            <p:cond delay="650"/>
                                          </p:stCondLst>
                                        </p:cTn>
                                        <p:tgtEl>
                                          <p:spTgt spid="240"/>
                                        </p:tgtEl>
                                      </p:cBhvr>
                                      <p:to x="100000" y="60000"/>
                                    </p:animScale>
                                    <p:animScale>
                                      <p:cBhvr>
                                        <p:cTn id="657" dur="166" fill="hold">
                                          <p:stCondLst>
                                            <p:cond delay="676"/>
                                          </p:stCondLst>
                                        </p:cTn>
                                        <p:tgtEl>
                                          <p:spTgt spid="240"/>
                                        </p:tgtEl>
                                      </p:cBhvr>
                                      <p:to x="100000" y="100000"/>
                                    </p:animScale>
                                    <p:animScale>
                                      <p:cBhvr>
                                        <p:cTn id="658" dur="26" fill="hold">
                                          <p:stCondLst>
                                            <p:cond delay="1312"/>
                                          </p:stCondLst>
                                        </p:cTn>
                                        <p:tgtEl>
                                          <p:spTgt spid="240"/>
                                        </p:tgtEl>
                                      </p:cBhvr>
                                      <p:to x="100000" y="80000"/>
                                    </p:animScale>
                                    <p:animScale>
                                      <p:cBhvr>
                                        <p:cTn id="659" dur="166" fill="hold">
                                          <p:stCondLst>
                                            <p:cond delay="1338"/>
                                          </p:stCondLst>
                                        </p:cTn>
                                        <p:tgtEl>
                                          <p:spTgt spid="240"/>
                                        </p:tgtEl>
                                      </p:cBhvr>
                                      <p:to x="100000" y="100000"/>
                                    </p:animScale>
                                    <p:animScale>
                                      <p:cBhvr>
                                        <p:cTn id="660" dur="26" fill="hold">
                                          <p:stCondLst>
                                            <p:cond delay="1642"/>
                                          </p:stCondLst>
                                        </p:cTn>
                                        <p:tgtEl>
                                          <p:spTgt spid="240"/>
                                        </p:tgtEl>
                                      </p:cBhvr>
                                      <p:to x="100000" y="90000"/>
                                    </p:animScale>
                                    <p:animScale>
                                      <p:cBhvr>
                                        <p:cTn id="661" dur="166" fill="hold">
                                          <p:stCondLst>
                                            <p:cond delay="1668"/>
                                          </p:stCondLst>
                                        </p:cTn>
                                        <p:tgtEl>
                                          <p:spTgt spid="240"/>
                                        </p:tgtEl>
                                      </p:cBhvr>
                                      <p:to x="100000" y="100000"/>
                                    </p:animScale>
                                    <p:animScale>
                                      <p:cBhvr>
                                        <p:cTn id="662" dur="26" fill="hold">
                                          <p:stCondLst>
                                            <p:cond delay="1808"/>
                                          </p:stCondLst>
                                        </p:cTn>
                                        <p:tgtEl>
                                          <p:spTgt spid="240"/>
                                        </p:tgtEl>
                                      </p:cBhvr>
                                      <p:to x="100000" y="95000"/>
                                    </p:animScale>
                                    <p:animScale>
                                      <p:cBhvr>
                                        <p:cTn id="663" dur="166" fill="hold">
                                          <p:stCondLst>
                                            <p:cond delay="1834"/>
                                          </p:stCondLst>
                                        </p:cTn>
                                        <p:tgtEl>
                                          <p:spTgt spid="240"/>
                                        </p:tgtEl>
                                      </p:cBhvr>
                                      <p:to x="100000" y="100000"/>
                                    </p:animScale>
                                  </p:childTnLst>
                                </p:cTn>
                              </p:par>
                              <p:par>
                                <p:cTn id="664" nodeType="withEffect" fill="hold" presetClass="entr" presetID="26">
                                  <p:stCondLst>
                                    <p:cond delay="0"/>
                                  </p:stCondLst>
                                  <p:childTnLst>
                                    <p:set>
                                      <p:cBhvr>
                                        <p:cTn id="665" dur="1" fill="hold">
                                          <p:stCondLst>
                                            <p:cond delay="0"/>
                                          </p:stCondLst>
                                        </p:cTn>
                                        <p:tgtEl>
                                          <p:spTgt spid="258"/>
                                        </p:tgtEl>
                                        <p:attrNameLst>
                                          <p:attrName>style.visibility</p:attrName>
                                        </p:attrNameLst>
                                      </p:cBhvr>
                                      <p:to>
                                        <p:strVal val="visible"/>
                                      </p:to>
                                    </p:set>
                                    <p:animEffect filter="wipe(down)" transition="in">
                                      <p:cBhvr additive="repl">
                                        <p:cTn id="666" dur="580">
                                          <p:stCondLst>
                                            <p:cond delay="0"/>
                                          </p:stCondLst>
                                        </p:cTn>
                                        <p:tgtEl>
                                          <p:spTgt spid="258"/>
                                        </p:tgtEl>
                                      </p:cBhvr>
                                    </p:animEffect>
                                    <p:anim calcmode="lin" valueType="num">
                                      <p:cBhvr additive="repl">
                                        <p:cTn id="667" dur="1822">
                                          <p:stCondLst>
                                            <p:cond delay="0"/>
                                          </p:stCondLst>
                                        </p:cTn>
                                        <p:tgtEl>
                                          <p:spTgt spid="258"/>
                                        </p:tgtEl>
                                        <p:attrNameLst>
                                          <p:attrName>ppt_x</p:attrName>
                                        </p:attrNameLst>
                                      </p:cBhvr>
                                      <p:tavLst>
                                        <p:tav tm="0">
                                          <p:val>
                                            <p:strVal val="#ppt_x-0.25"/>
                                          </p:val>
                                        </p:tav>
                                        <p:tav tm="100000">
                                          <p:val>
                                            <p:strVal val="#ppt_x"/>
                                          </p:val>
                                        </p:tav>
                                      </p:tavLst>
                                    </p:anim>
                                    <p:anim calcmode="lin" valueType="num">
                                      <p:cBhvr additive="repl">
                                        <p:cTn id="668" dur="664">
                                          <p:stCondLst>
                                            <p:cond delay="0"/>
                                          </p:stCondLst>
                                        </p:cTn>
                                        <p:tgtEl>
                                          <p:spTgt spid="258"/>
                                        </p:tgtEl>
                                        <p:attrNameLst>
                                          <p:attrName>ppt_y</p:attrName>
                                        </p:attrNameLst>
                                      </p:cBhvr>
                                      <p:tavLst>
                                        <p:tav fmla="y-sin(pi*$)/3" tm="0">
                                          <p:val>
                                            <p:fltVal val="0.5"/>
                                          </p:val>
                                        </p:tav>
                                        <p:tav fmla="y-sin(pi*$)/3" tm="100000">
                                          <p:val>
                                            <p:fltVal val="1"/>
                                          </p:val>
                                        </p:tav>
                                      </p:tavLst>
                                    </p:anim>
                                    <p:anim calcmode="lin" valueType="num">
                                      <p:cBhvr additive="repl">
                                        <p:cTn id="669" dur="664">
                                          <p:stCondLst>
                                            <p:cond delay="664"/>
                                          </p:stCondLst>
                                        </p:cTn>
                                        <p:tgtEl>
                                          <p:spTgt spid="258"/>
                                        </p:tgtEl>
                                        <p:attrNameLst>
                                          <p:attrName>ppt_y</p:attrName>
                                        </p:attrNameLst>
                                      </p:cBhvr>
                                      <p:tavLst>
                                        <p:tav fmla="y-sin(pi*$)/9" tm="0">
                                          <p:val>
                                            <p:fltVal val="0"/>
                                          </p:val>
                                        </p:tav>
                                        <p:tav fmla="y-sin(pi*$)/9" tm="100000">
                                          <p:val>
                                            <p:fltVal val="1"/>
                                          </p:val>
                                        </p:tav>
                                      </p:tavLst>
                                    </p:anim>
                                    <p:anim calcmode="lin" valueType="num">
                                      <p:cBhvr additive="repl">
                                        <p:cTn id="670" dur="332">
                                          <p:stCondLst>
                                            <p:cond delay="1324"/>
                                          </p:stCondLst>
                                        </p:cTn>
                                        <p:tgtEl>
                                          <p:spTgt spid="258"/>
                                        </p:tgtEl>
                                        <p:attrNameLst>
                                          <p:attrName>ppt_y</p:attrName>
                                        </p:attrNameLst>
                                      </p:cBhvr>
                                      <p:tavLst>
                                        <p:tav fmla="y-sin(pi*$)/27" tm="0">
                                          <p:val>
                                            <p:fltVal val="0"/>
                                          </p:val>
                                        </p:tav>
                                        <p:tav fmla="y-sin(pi*$)/27" tm="100000">
                                          <p:val>
                                            <p:fltVal val="1"/>
                                          </p:val>
                                        </p:tav>
                                      </p:tavLst>
                                    </p:anim>
                                    <p:anim calcmode="lin" valueType="num">
                                      <p:cBhvr additive="repl">
                                        <p:cTn id="671" dur="164">
                                          <p:stCondLst>
                                            <p:cond delay="1656"/>
                                          </p:stCondLst>
                                        </p:cTn>
                                        <p:tgtEl>
                                          <p:spTgt spid="258"/>
                                        </p:tgtEl>
                                        <p:attrNameLst>
                                          <p:attrName>ppt_y</p:attrName>
                                        </p:attrNameLst>
                                      </p:cBhvr>
                                      <p:tavLst>
                                        <p:tav fmla="y-sin(pi*$)/81" tm="0">
                                          <p:val>
                                            <p:fltVal val="0"/>
                                          </p:val>
                                        </p:tav>
                                        <p:tav fmla="y-sin(pi*$)/81" tm="100000">
                                          <p:val>
                                            <p:fltVal val="1"/>
                                          </p:val>
                                        </p:tav>
                                      </p:tavLst>
                                    </p:anim>
                                    <p:animScale>
                                      <p:cBhvr>
                                        <p:cTn id="672" dur="26" fill="hold">
                                          <p:stCondLst>
                                            <p:cond delay="650"/>
                                          </p:stCondLst>
                                        </p:cTn>
                                        <p:tgtEl>
                                          <p:spTgt spid="258"/>
                                        </p:tgtEl>
                                      </p:cBhvr>
                                      <p:to x="100000" y="60000"/>
                                    </p:animScale>
                                    <p:animScale>
                                      <p:cBhvr>
                                        <p:cTn id="673" dur="166" fill="hold">
                                          <p:stCondLst>
                                            <p:cond delay="676"/>
                                          </p:stCondLst>
                                        </p:cTn>
                                        <p:tgtEl>
                                          <p:spTgt spid="258"/>
                                        </p:tgtEl>
                                      </p:cBhvr>
                                      <p:to x="100000" y="100000"/>
                                    </p:animScale>
                                    <p:animScale>
                                      <p:cBhvr>
                                        <p:cTn id="674" dur="26" fill="hold">
                                          <p:stCondLst>
                                            <p:cond delay="1312"/>
                                          </p:stCondLst>
                                        </p:cTn>
                                        <p:tgtEl>
                                          <p:spTgt spid="258"/>
                                        </p:tgtEl>
                                      </p:cBhvr>
                                      <p:to x="100000" y="80000"/>
                                    </p:animScale>
                                    <p:animScale>
                                      <p:cBhvr>
                                        <p:cTn id="675" dur="166" fill="hold">
                                          <p:stCondLst>
                                            <p:cond delay="1338"/>
                                          </p:stCondLst>
                                        </p:cTn>
                                        <p:tgtEl>
                                          <p:spTgt spid="258"/>
                                        </p:tgtEl>
                                      </p:cBhvr>
                                      <p:to x="100000" y="100000"/>
                                    </p:animScale>
                                    <p:animScale>
                                      <p:cBhvr>
                                        <p:cTn id="676" dur="26" fill="hold">
                                          <p:stCondLst>
                                            <p:cond delay="1642"/>
                                          </p:stCondLst>
                                        </p:cTn>
                                        <p:tgtEl>
                                          <p:spTgt spid="258"/>
                                        </p:tgtEl>
                                      </p:cBhvr>
                                      <p:to x="100000" y="90000"/>
                                    </p:animScale>
                                    <p:animScale>
                                      <p:cBhvr>
                                        <p:cTn id="677" dur="166" fill="hold">
                                          <p:stCondLst>
                                            <p:cond delay="1668"/>
                                          </p:stCondLst>
                                        </p:cTn>
                                        <p:tgtEl>
                                          <p:spTgt spid="258"/>
                                        </p:tgtEl>
                                      </p:cBhvr>
                                      <p:to x="100000" y="100000"/>
                                    </p:animScale>
                                    <p:animScale>
                                      <p:cBhvr>
                                        <p:cTn id="678" dur="26" fill="hold">
                                          <p:stCondLst>
                                            <p:cond delay="1808"/>
                                          </p:stCondLst>
                                        </p:cTn>
                                        <p:tgtEl>
                                          <p:spTgt spid="258"/>
                                        </p:tgtEl>
                                      </p:cBhvr>
                                      <p:to x="100000" y="95000"/>
                                    </p:animScale>
                                    <p:animScale>
                                      <p:cBhvr>
                                        <p:cTn id="679" dur="166" fill="hold">
                                          <p:stCondLst>
                                            <p:cond delay="1834"/>
                                          </p:stCondLst>
                                        </p:cTn>
                                        <p:tgtEl>
                                          <p:spTgt spid="258"/>
                                        </p:tgtEl>
                                      </p:cBhvr>
                                      <p:to x="100000" y="100000"/>
                                    </p:animScale>
                                  </p:childTnLst>
                                </p:cTn>
                              </p:par>
                              <p:par>
                                <p:cTn id="680" nodeType="withEffect" fill="hold" presetClass="entr" presetID="26">
                                  <p:stCondLst>
                                    <p:cond delay="0"/>
                                  </p:stCondLst>
                                  <p:childTnLst>
                                    <p:set>
                                      <p:cBhvr>
                                        <p:cTn id="681" dur="1" fill="hold">
                                          <p:stCondLst>
                                            <p:cond delay="0"/>
                                          </p:stCondLst>
                                        </p:cTn>
                                        <p:tgtEl>
                                          <p:spTgt spid="257"/>
                                        </p:tgtEl>
                                        <p:attrNameLst>
                                          <p:attrName>style.visibility</p:attrName>
                                        </p:attrNameLst>
                                      </p:cBhvr>
                                      <p:to>
                                        <p:strVal val="visible"/>
                                      </p:to>
                                    </p:set>
                                    <p:animEffect filter="wipe(down)" transition="in">
                                      <p:cBhvr additive="repl">
                                        <p:cTn id="682" dur="580">
                                          <p:stCondLst>
                                            <p:cond delay="0"/>
                                          </p:stCondLst>
                                        </p:cTn>
                                        <p:tgtEl>
                                          <p:spTgt spid="257"/>
                                        </p:tgtEl>
                                      </p:cBhvr>
                                    </p:animEffect>
                                    <p:anim calcmode="lin" valueType="num">
                                      <p:cBhvr additive="repl">
                                        <p:cTn id="683" dur="1822">
                                          <p:stCondLst>
                                            <p:cond delay="0"/>
                                          </p:stCondLst>
                                        </p:cTn>
                                        <p:tgtEl>
                                          <p:spTgt spid="257"/>
                                        </p:tgtEl>
                                        <p:attrNameLst>
                                          <p:attrName>ppt_x</p:attrName>
                                        </p:attrNameLst>
                                      </p:cBhvr>
                                      <p:tavLst>
                                        <p:tav tm="0">
                                          <p:val>
                                            <p:strVal val="#ppt_x-0.25"/>
                                          </p:val>
                                        </p:tav>
                                        <p:tav tm="100000">
                                          <p:val>
                                            <p:strVal val="#ppt_x"/>
                                          </p:val>
                                        </p:tav>
                                      </p:tavLst>
                                    </p:anim>
                                    <p:anim calcmode="lin" valueType="num">
                                      <p:cBhvr additive="repl">
                                        <p:cTn id="684" dur="664">
                                          <p:stCondLst>
                                            <p:cond delay="0"/>
                                          </p:stCondLst>
                                        </p:cTn>
                                        <p:tgtEl>
                                          <p:spTgt spid="257"/>
                                        </p:tgtEl>
                                        <p:attrNameLst>
                                          <p:attrName>ppt_y</p:attrName>
                                        </p:attrNameLst>
                                      </p:cBhvr>
                                      <p:tavLst>
                                        <p:tav fmla="y-sin(pi*$)/3" tm="0">
                                          <p:val>
                                            <p:fltVal val="0.5"/>
                                          </p:val>
                                        </p:tav>
                                        <p:tav fmla="y-sin(pi*$)/3" tm="100000">
                                          <p:val>
                                            <p:fltVal val="1"/>
                                          </p:val>
                                        </p:tav>
                                      </p:tavLst>
                                    </p:anim>
                                    <p:anim calcmode="lin" valueType="num">
                                      <p:cBhvr additive="repl">
                                        <p:cTn id="685" dur="664">
                                          <p:stCondLst>
                                            <p:cond delay="664"/>
                                          </p:stCondLst>
                                        </p:cTn>
                                        <p:tgtEl>
                                          <p:spTgt spid="257"/>
                                        </p:tgtEl>
                                        <p:attrNameLst>
                                          <p:attrName>ppt_y</p:attrName>
                                        </p:attrNameLst>
                                      </p:cBhvr>
                                      <p:tavLst>
                                        <p:tav fmla="y-sin(pi*$)/9" tm="0">
                                          <p:val>
                                            <p:fltVal val="0"/>
                                          </p:val>
                                        </p:tav>
                                        <p:tav fmla="y-sin(pi*$)/9" tm="100000">
                                          <p:val>
                                            <p:fltVal val="1"/>
                                          </p:val>
                                        </p:tav>
                                      </p:tavLst>
                                    </p:anim>
                                    <p:anim calcmode="lin" valueType="num">
                                      <p:cBhvr additive="repl">
                                        <p:cTn id="686" dur="332">
                                          <p:stCondLst>
                                            <p:cond delay="1324"/>
                                          </p:stCondLst>
                                        </p:cTn>
                                        <p:tgtEl>
                                          <p:spTgt spid="257"/>
                                        </p:tgtEl>
                                        <p:attrNameLst>
                                          <p:attrName>ppt_y</p:attrName>
                                        </p:attrNameLst>
                                      </p:cBhvr>
                                      <p:tavLst>
                                        <p:tav fmla="y-sin(pi*$)/27" tm="0">
                                          <p:val>
                                            <p:fltVal val="0"/>
                                          </p:val>
                                        </p:tav>
                                        <p:tav fmla="y-sin(pi*$)/27" tm="100000">
                                          <p:val>
                                            <p:fltVal val="1"/>
                                          </p:val>
                                        </p:tav>
                                      </p:tavLst>
                                    </p:anim>
                                    <p:anim calcmode="lin" valueType="num">
                                      <p:cBhvr additive="repl">
                                        <p:cTn id="687" dur="164">
                                          <p:stCondLst>
                                            <p:cond delay="1656"/>
                                          </p:stCondLst>
                                        </p:cTn>
                                        <p:tgtEl>
                                          <p:spTgt spid="257"/>
                                        </p:tgtEl>
                                        <p:attrNameLst>
                                          <p:attrName>ppt_y</p:attrName>
                                        </p:attrNameLst>
                                      </p:cBhvr>
                                      <p:tavLst>
                                        <p:tav fmla="y-sin(pi*$)/81" tm="0">
                                          <p:val>
                                            <p:fltVal val="0"/>
                                          </p:val>
                                        </p:tav>
                                        <p:tav fmla="y-sin(pi*$)/81" tm="100000">
                                          <p:val>
                                            <p:fltVal val="1"/>
                                          </p:val>
                                        </p:tav>
                                      </p:tavLst>
                                    </p:anim>
                                    <p:animScale>
                                      <p:cBhvr>
                                        <p:cTn id="688" dur="26" fill="hold">
                                          <p:stCondLst>
                                            <p:cond delay="650"/>
                                          </p:stCondLst>
                                        </p:cTn>
                                        <p:tgtEl>
                                          <p:spTgt spid="257"/>
                                        </p:tgtEl>
                                      </p:cBhvr>
                                      <p:to x="100000" y="60000"/>
                                    </p:animScale>
                                    <p:animScale>
                                      <p:cBhvr>
                                        <p:cTn id="689" dur="166" fill="hold">
                                          <p:stCondLst>
                                            <p:cond delay="676"/>
                                          </p:stCondLst>
                                        </p:cTn>
                                        <p:tgtEl>
                                          <p:spTgt spid="257"/>
                                        </p:tgtEl>
                                      </p:cBhvr>
                                      <p:to x="100000" y="100000"/>
                                    </p:animScale>
                                    <p:animScale>
                                      <p:cBhvr>
                                        <p:cTn id="690" dur="26" fill="hold">
                                          <p:stCondLst>
                                            <p:cond delay="1312"/>
                                          </p:stCondLst>
                                        </p:cTn>
                                        <p:tgtEl>
                                          <p:spTgt spid="257"/>
                                        </p:tgtEl>
                                      </p:cBhvr>
                                      <p:to x="100000" y="80000"/>
                                    </p:animScale>
                                    <p:animScale>
                                      <p:cBhvr>
                                        <p:cTn id="691" dur="166" fill="hold">
                                          <p:stCondLst>
                                            <p:cond delay="1338"/>
                                          </p:stCondLst>
                                        </p:cTn>
                                        <p:tgtEl>
                                          <p:spTgt spid="257"/>
                                        </p:tgtEl>
                                      </p:cBhvr>
                                      <p:to x="100000" y="100000"/>
                                    </p:animScale>
                                    <p:animScale>
                                      <p:cBhvr>
                                        <p:cTn id="692" dur="26" fill="hold">
                                          <p:stCondLst>
                                            <p:cond delay="1642"/>
                                          </p:stCondLst>
                                        </p:cTn>
                                        <p:tgtEl>
                                          <p:spTgt spid="257"/>
                                        </p:tgtEl>
                                      </p:cBhvr>
                                      <p:to x="100000" y="90000"/>
                                    </p:animScale>
                                    <p:animScale>
                                      <p:cBhvr>
                                        <p:cTn id="693" dur="166" fill="hold">
                                          <p:stCondLst>
                                            <p:cond delay="1668"/>
                                          </p:stCondLst>
                                        </p:cTn>
                                        <p:tgtEl>
                                          <p:spTgt spid="257"/>
                                        </p:tgtEl>
                                      </p:cBhvr>
                                      <p:to x="100000" y="100000"/>
                                    </p:animScale>
                                    <p:animScale>
                                      <p:cBhvr>
                                        <p:cTn id="694" dur="26" fill="hold">
                                          <p:stCondLst>
                                            <p:cond delay="1808"/>
                                          </p:stCondLst>
                                        </p:cTn>
                                        <p:tgtEl>
                                          <p:spTgt spid="257"/>
                                        </p:tgtEl>
                                      </p:cBhvr>
                                      <p:to x="100000" y="95000"/>
                                    </p:animScale>
                                    <p:animScale>
                                      <p:cBhvr>
                                        <p:cTn id="695" dur="166" fill="hold">
                                          <p:stCondLst>
                                            <p:cond delay="1834"/>
                                          </p:stCondLst>
                                        </p:cTn>
                                        <p:tgtEl>
                                          <p:spTgt spid="257"/>
                                        </p:tgtEl>
                                      </p:cBhvr>
                                      <p:to x="100000" y="100000"/>
                                    </p:animScale>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20562</TotalTime>
  <Application>LibreOffice/7.0.5.2$Windows_X86_64 LibreOffice_project/0312e1a284a7d50ca85a365c316c7abbf20a4d22</Application>
  <AppVersion>15.0000</AppVersion>
  <Words>3567</Words>
  <Paragraphs>628</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2018-11-12T13:20:47Z</dcterms:created>
  <dc:creator>Utilisateur de Microsoft Office</dc:creator>
  <dc:description/>
  <dc:language>fr-BE</dc:language>
  <cp:lastModifiedBy>Camilleri- Grygolec, Kristina</cp:lastModifiedBy>
  <cp:lastPrinted>2019-09-03T09:29:06Z</cp:lastPrinted>
  <dcterms:modified xsi:type="dcterms:W3CDTF">2020-01-21T15:35:32Z</dcterms:modified>
  <cp:revision>909</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31</vt:i4>
  </property>
  <property fmtid="{D5CDD505-2E9C-101B-9397-08002B2CF9AE}" pid="3" name="PresentationFormat">
    <vt:lpwstr>On-screen Show (4:3)</vt:lpwstr>
  </property>
  <property fmtid="{D5CDD505-2E9C-101B-9397-08002B2CF9AE}" pid="4" name="Slides">
    <vt:i4>33</vt:i4>
  </property>
</Properties>
</file>